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media/image23.jpg" ContentType="image/png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20"/>
  </p:notesMasterIdLst>
  <p:handoutMasterIdLst>
    <p:handoutMasterId r:id="rId21"/>
  </p:handoutMasterIdLst>
  <p:sldIdLst>
    <p:sldId id="258" r:id="rId2"/>
    <p:sldId id="259" r:id="rId3"/>
    <p:sldId id="261" r:id="rId4"/>
    <p:sldId id="262" r:id="rId5"/>
    <p:sldId id="260" r:id="rId6"/>
    <p:sldId id="296" r:id="rId7"/>
    <p:sldId id="290" r:id="rId8"/>
    <p:sldId id="273" r:id="rId9"/>
    <p:sldId id="274" r:id="rId10"/>
    <p:sldId id="264" r:id="rId11"/>
    <p:sldId id="294" r:id="rId12"/>
    <p:sldId id="297" r:id="rId13"/>
    <p:sldId id="292" r:id="rId14"/>
    <p:sldId id="293" r:id="rId15"/>
    <p:sldId id="295" r:id="rId16"/>
    <p:sldId id="282" r:id="rId17"/>
    <p:sldId id="284" r:id="rId18"/>
    <p:sldId id="283" r:id="rId19"/>
  </p:sldIdLst>
  <p:sldSz cx="9144000" cy="6858000" type="letter"/>
  <p:notesSz cx="7077075" cy="9363075"/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35"/>
  </p:normalViewPr>
  <p:slideViewPr>
    <p:cSldViewPr snapToGrid="0" snapToObjects="1">
      <p:cViewPr varScale="1">
        <p:scale>
          <a:sx n="82" d="100"/>
          <a:sy n="82" d="100"/>
        </p:scale>
        <p:origin x="22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602125E-6897-4ADF-8628-6C0B822B5D26}" type="doc">
      <dgm:prSet loTypeId="urn:microsoft.com/office/officeart/2005/8/layout/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41600C35-D4F2-40D8-B18D-A429CD95CE2E}">
      <dgm:prSet phldrT="[Texto]"/>
      <dgm:spPr/>
      <dgm:t>
        <a:bodyPr/>
        <a:lstStyle/>
        <a:p>
          <a:r>
            <a:rPr lang="es-CL" dirty="0" smtClean="0"/>
            <a:t>Escoger país  y ciudad de destino</a:t>
          </a:r>
        </a:p>
      </dgm:t>
    </dgm:pt>
    <dgm:pt modelId="{FDB68F34-792F-4736-AB55-7EEC773735C1}" type="parTrans" cxnId="{E5CDC2E2-855F-4DBE-A351-EE46CC677175}">
      <dgm:prSet/>
      <dgm:spPr/>
      <dgm:t>
        <a:bodyPr/>
        <a:lstStyle/>
        <a:p>
          <a:endParaRPr lang="es-MX"/>
        </a:p>
      </dgm:t>
    </dgm:pt>
    <dgm:pt modelId="{6DD9BB9E-FA46-4BD6-907F-B6E36E8A34EA}" type="sibTrans" cxnId="{E5CDC2E2-855F-4DBE-A351-EE46CC677175}">
      <dgm:prSet/>
      <dgm:spPr/>
      <dgm:t>
        <a:bodyPr/>
        <a:lstStyle/>
        <a:p>
          <a:endParaRPr lang="es-MX"/>
        </a:p>
      </dgm:t>
    </dgm:pt>
    <dgm:pt modelId="{664EF9BC-4FA5-4DE7-A19B-83DDDC707B9D}">
      <dgm:prSet phldrT="[Texto]"/>
      <dgm:spPr/>
      <dgm:t>
        <a:bodyPr/>
        <a:lstStyle/>
        <a:p>
          <a:r>
            <a:rPr lang="es-MX" dirty="0" smtClean="0"/>
            <a:t>Definir institución y curso</a:t>
          </a:r>
          <a:endParaRPr lang="es-MX" dirty="0"/>
        </a:p>
      </dgm:t>
    </dgm:pt>
    <dgm:pt modelId="{8D24D98A-3A10-48CF-873E-8925E7822392}" type="parTrans" cxnId="{80E7C000-14D1-4EBD-BCCB-4F92EA6FD96E}">
      <dgm:prSet/>
      <dgm:spPr/>
      <dgm:t>
        <a:bodyPr/>
        <a:lstStyle/>
        <a:p>
          <a:endParaRPr lang="es-MX"/>
        </a:p>
      </dgm:t>
    </dgm:pt>
    <dgm:pt modelId="{3DADF1D6-B99C-4D1F-9ABD-4F6213EE35EA}" type="sibTrans" cxnId="{80E7C000-14D1-4EBD-BCCB-4F92EA6FD96E}">
      <dgm:prSet/>
      <dgm:spPr/>
      <dgm:t>
        <a:bodyPr/>
        <a:lstStyle/>
        <a:p>
          <a:endParaRPr lang="es-MX"/>
        </a:p>
      </dgm:t>
    </dgm:pt>
    <dgm:pt modelId="{BF22EF60-8077-4970-8CCD-22D89E825797}">
      <dgm:prSet phldrT="[Texto]"/>
      <dgm:spPr/>
      <dgm:t>
        <a:bodyPr/>
        <a:lstStyle/>
        <a:p>
          <a:r>
            <a:rPr lang="es-MX" dirty="0" smtClean="0"/>
            <a:t>Postular a visa cuando corresponda</a:t>
          </a:r>
          <a:endParaRPr lang="es-MX" dirty="0"/>
        </a:p>
      </dgm:t>
    </dgm:pt>
    <dgm:pt modelId="{E5D3BD6F-0F9B-4499-A6DD-810E83F3B5DC}" type="parTrans" cxnId="{AE3C3F92-8953-4EF4-9204-4990D7F71ADD}">
      <dgm:prSet/>
      <dgm:spPr/>
      <dgm:t>
        <a:bodyPr/>
        <a:lstStyle/>
        <a:p>
          <a:endParaRPr lang="es-MX"/>
        </a:p>
      </dgm:t>
    </dgm:pt>
    <dgm:pt modelId="{A413EBF6-16CB-4C27-AC06-F34920FA8D02}" type="sibTrans" cxnId="{AE3C3F92-8953-4EF4-9204-4990D7F71ADD}">
      <dgm:prSet/>
      <dgm:spPr/>
      <dgm:t>
        <a:bodyPr/>
        <a:lstStyle/>
        <a:p>
          <a:endParaRPr lang="es-MX"/>
        </a:p>
      </dgm:t>
    </dgm:pt>
    <dgm:pt modelId="{96B43ED6-AFE7-45BA-94F1-3E58A4EEEE5D}">
      <dgm:prSet phldrT="[Texto]"/>
      <dgm:spPr/>
      <dgm:t>
        <a:bodyPr/>
        <a:lstStyle/>
        <a:p>
          <a:r>
            <a:rPr lang="es-MX" dirty="0" smtClean="0"/>
            <a:t>Coordinar Homestay, </a:t>
          </a:r>
          <a:r>
            <a:rPr lang="es-MX" dirty="0" err="1" smtClean="0"/>
            <a:t>airpor</a:t>
          </a:r>
          <a:r>
            <a:rPr lang="es-MX" dirty="0" smtClean="0"/>
            <a:t> pickup y seguro médico</a:t>
          </a:r>
          <a:endParaRPr lang="es-MX" dirty="0"/>
        </a:p>
      </dgm:t>
    </dgm:pt>
    <dgm:pt modelId="{13A0DB63-D10E-4158-B7CD-1B54DD8DF6BD}" type="parTrans" cxnId="{19E79D0F-E213-4005-9EC8-1B8C0E6F58A8}">
      <dgm:prSet/>
      <dgm:spPr/>
      <dgm:t>
        <a:bodyPr/>
        <a:lstStyle/>
        <a:p>
          <a:endParaRPr lang="es-MX"/>
        </a:p>
      </dgm:t>
    </dgm:pt>
    <dgm:pt modelId="{0E3C91A3-D9C9-4FD5-93E4-7D408A4E751C}" type="sibTrans" cxnId="{19E79D0F-E213-4005-9EC8-1B8C0E6F58A8}">
      <dgm:prSet/>
      <dgm:spPr/>
      <dgm:t>
        <a:bodyPr/>
        <a:lstStyle/>
        <a:p>
          <a:endParaRPr lang="es-MX"/>
        </a:p>
      </dgm:t>
    </dgm:pt>
    <dgm:pt modelId="{B6F89616-226E-4A1A-86D9-38CA4D12E98E}">
      <dgm:prSet phldrT="[Texto]"/>
      <dgm:spPr/>
      <dgm:t>
        <a:bodyPr/>
        <a:lstStyle/>
        <a:p>
          <a:r>
            <a:rPr lang="es-MX" dirty="0" smtClean="0"/>
            <a:t>Viaje</a:t>
          </a:r>
          <a:endParaRPr lang="es-MX" dirty="0"/>
        </a:p>
      </dgm:t>
    </dgm:pt>
    <dgm:pt modelId="{6FC48AFB-FBAE-49C8-A68C-20C070A37C92}" type="parTrans" cxnId="{664D1EA1-64D2-4D81-8CF0-D660145DFD5E}">
      <dgm:prSet/>
      <dgm:spPr/>
      <dgm:t>
        <a:bodyPr/>
        <a:lstStyle/>
        <a:p>
          <a:endParaRPr lang="es-MX"/>
        </a:p>
      </dgm:t>
    </dgm:pt>
    <dgm:pt modelId="{CA4FE2DD-1889-4B62-86FA-8C8BD1350AE2}" type="sibTrans" cxnId="{664D1EA1-64D2-4D81-8CF0-D660145DFD5E}">
      <dgm:prSet/>
      <dgm:spPr/>
      <dgm:t>
        <a:bodyPr/>
        <a:lstStyle/>
        <a:p>
          <a:endParaRPr lang="es-MX"/>
        </a:p>
      </dgm:t>
    </dgm:pt>
    <dgm:pt modelId="{A4763553-72ED-41E7-BF0C-F2D78C75846F}">
      <dgm:prSet/>
      <dgm:spPr/>
      <dgm:t>
        <a:bodyPr/>
        <a:lstStyle/>
        <a:p>
          <a:r>
            <a:rPr lang="es-CL" dirty="0" smtClean="0"/>
            <a:t>Inscripción de programa</a:t>
          </a:r>
        </a:p>
      </dgm:t>
    </dgm:pt>
    <dgm:pt modelId="{4766F038-874E-4A11-B76A-5A67044367F5}" type="parTrans" cxnId="{0400C516-FE18-4012-9821-42D160CF5FC8}">
      <dgm:prSet/>
      <dgm:spPr/>
      <dgm:t>
        <a:bodyPr/>
        <a:lstStyle/>
        <a:p>
          <a:endParaRPr lang="es-MX"/>
        </a:p>
      </dgm:t>
    </dgm:pt>
    <dgm:pt modelId="{2CC9FC45-BE8A-409B-ADA9-FD61A6F557D5}" type="sibTrans" cxnId="{0400C516-FE18-4012-9821-42D160CF5FC8}">
      <dgm:prSet/>
      <dgm:spPr/>
      <dgm:t>
        <a:bodyPr/>
        <a:lstStyle/>
        <a:p>
          <a:endParaRPr lang="es-MX"/>
        </a:p>
      </dgm:t>
    </dgm:pt>
    <dgm:pt modelId="{0B960E9F-2EA1-4F8A-B95F-2BC348EB38DE}">
      <dgm:prSet/>
      <dgm:spPr/>
      <dgm:t>
        <a:bodyPr/>
        <a:lstStyle/>
        <a:p>
          <a:r>
            <a:rPr lang="es-CL" dirty="0" smtClean="0"/>
            <a:t>Firmar aceptación de inscripción y pagar </a:t>
          </a:r>
          <a:r>
            <a:rPr lang="es-CL" dirty="0" err="1" smtClean="0"/>
            <a:t>fee</a:t>
          </a:r>
          <a:r>
            <a:rPr lang="es-CL" dirty="0" smtClean="0"/>
            <a:t> del curso</a:t>
          </a:r>
        </a:p>
      </dgm:t>
    </dgm:pt>
    <dgm:pt modelId="{5FD540BE-761F-456D-BAE5-7D9EFC6700C6}" type="parTrans" cxnId="{212337A3-72D6-46F0-ABC2-5E236063F9C9}">
      <dgm:prSet/>
      <dgm:spPr/>
      <dgm:t>
        <a:bodyPr/>
        <a:lstStyle/>
        <a:p>
          <a:endParaRPr lang="es-MX"/>
        </a:p>
      </dgm:t>
    </dgm:pt>
    <dgm:pt modelId="{9DE5810F-F19D-4EAF-8CFA-12B852D93E1F}" type="sibTrans" cxnId="{212337A3-72D6-46F0-ABC2-5E236063F9C9}">
      <dgm:prSet/>
      <dgm:spPr/>
      <dgm:t>
        <a:bodyPr/>
        <a:lstStyle/>
        <a:p>
          <a:endParaRPr lang="es-MX"/>
        </a:p>
      </dgm:t>
    </dgm:pt>
    <dgm:pt modelId="{E35135B1-4C3D-43F8-9030-0867313F9382}">
      <dgm:prSet/>
      <dgm:spPr/>
      <dgm:t>
        <a:bodyPr/>
        <a:lstStyle/>
        <a:p>
          <a:r>
            <a:rPr lang="es-CL" dirty="0" smtClean="0"/>
            <a:t>Pre </a:t>
          </a:r>
          <a:r>
            <a:rPr lang="es-CL" dirty="0" err="1" smtClean="0"/>
            <a:t>departure</a:t>
          </a:r>
          <a:endParaRPr lang="es-CL" dirty="0" smtClean="0"/>
        </a:p>
      </dgm:t>
    </dgm:pt>
    <dgm:pt modelId="{7A1BA8DD-5AA7-4B94-857B-D2318ECB385E}" type="parTrans" cxnId="{944F4D2E-FA15-4B3D-9F2D-17E977D3E768}">
      <dgm:prSet/>
      <dgm:spPr/>
      <dgm:t>
        <a:bodyPr/>
        <a:lstStyle/>
        <a:p>
          <a:endParaRPr lang="es-MX"/>
        </a:p>
      </dgm:t>
    </dgm:pt>
    <dgm:pt modelId="{BF1D1519-BFA0-4A93-9AC3-AEC68256338A}" type="sibTrans" cxnId="{944F4D2E-FA15-4B3D-9F2D-17E977D3E768}">
      <dgm:prSet/>
      <dgm:spPr/>
      <dgm:t>
        <a:bodyPr/>
        <a:lstStyle/>
        <a:p>
          <a:endParaRPr lang="es-MX"/>
        </a:p>
      </dgm:t>
    </dgm:pt>
    <dgm:pt modelId="{17C2C1E0-B895-43EA-B092-24728D91E3D6}" type="pres">
      <dgm:prSet presAssocID="{E602125E-6897-4ADF-8628-6C0B822B5D26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3A2C4F3A-5B22-405D-97FA-81863F646EBC}" type="pres">
      <dgm:prSet presAssocID="{41600C35-D4F2-40D8-B18D-A429CD95CE2E}" presName="node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6B925C5B-8433-4AF2-BE7C-BD922F2167E3}" type="pres">
      <dgm:prSet presAssocID="{6DD9BB9E-FA46-4BD6-907F-B6E36E8A34EA}" presName="sibTrans" presStyleLbl="sibTrans2D1" presStyleIdx="0" presStyleCnt="7"/>
      <dgm:spPr/>
      <dgm:t>
        <a:bodyPr/>
        <a:lstStyle/>
        <a:p>
          <a:endParaRPr lang="es-MX"/>
        </a:p>
      </dgm:t>
    </dgm:pt>
    <dgm:pt modelId="{E0600573-40DB-4AF1-A9B5-A72A0B8618D5}" type="pres">
      <dgm:prSet presAssocID="{6DD9BB9E-FA46-4BD6-907F-B6E36E8A34EA}" presName="connectorText" presStyleLbl="sibTrans2D1" presStyleIdx="0" presStyleCnt="7"/>
      <dgm:spPr/>
      <dgm:t>
        <a:bodyPr/>
        <a:lstStyle/>
        <a:p>
          <a:endParaRPr lang="es-MX"/>
        </a:p>
      </dgm:t>
    </dgm:pt>
    <dgm:pt modelId="{AD5BD26D-EFF4-4AF8-B570-A3986DD6F280}" type="pres">
      <dgm:prSet presAssocID="{664EF9BC-4FA5-4DE7-A19B-83DDDC707B9D}" presName="node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DA047766-A8F5-405F-BA41-080BD1D3C4F5}" type="pres">
      <dgm:prSet presAssocID="{3DADF1D6-B99C-4D1F-9ABD-4F6213EE35EA}" presName="sibTrans" presStyleLbl="sibTrans2D1" presStyleIdx="1" presStyleCnt="7"/>
      <dgm:spPr/>
      <dgm:t>
        <a:bodyPr/>
        <a:lstStyle/>
        <a:p>
          <a:endParaRPr lang="es-MX"/>
        </a:p>
      </dgm:t>
    </dgm:pt>
    <dgm:pt modelId="{E239FDD6-6573-4CDF-BADD-176962D9F8B2}" type="pres">
      <dgm:prSet presAssocID="{3DADF1D6-B99C-4D1F-9ABD-4F6213EE35EA}" presName="connectorText" presStyleLbl="sibTrans2D1" presStyleIdx="1" presStyleCnt="7"/>
      <dgm:spPr/>
      <dgm:t>
        <a:bodyPr/>
        <a:lstStyle/>
        <a:p>
          <a:endParaRPr lang="es-MX"/>
        </a:p>
      </dgm:t>
    </dgm:pt>
    <dgm:pt modelId="{FBB480FB-262D-486C-B530-7A04E5D62D56}" type="pres">
      <dgm:prSet presAssocID="{A4763553-72ED-41E7-BF0C-F2D78C75846F}" presName="node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A8552810-0858-409F-AC1B-A47FBFC7A596}" type="pres">
      <dgm:prSet presAssocID="{2CC9FC45-BE8A-409B-ADA9-FD61A6F557D5}" presName="sibTrans" presStyleLbl="sibTrans2D1" presStyleIdx="2" presStyleCnt="7"/>
      <dgm:spPr/>
      <dgm:t>
        <a:bodyPr/>
        <a:lstStyle/>
        <a:p>
          <a:endParaRPr lang="es-MX"/>
        </a:p>
      </dgm:t>
    </dgm:pt>
    <dgm:pt modelId="{447A7E38-05AE-467F-813D-11BABD5CD74C}" type="pres">
      <dgm:prSet presAssocID="{2CC9FC45-BE8A-409B-ADA9-FD61A6F557D5}" presName="connectorText" presStyleLbl="sibTrans2D1" presStyleIdx="2" presStyleCnt="7"/>
      <dgm:spPr/>
      <dgm:t>
        <a:bodyPr/>
        <a:lstStyle/>
        <a:p>
          <a:endParaRPr lang="es-MX"/>
        </a:p>
      </dgm:t>
    </dgm:pt>
    <dgm:pt modelId="{E0B597E8-BBCB-45EC-8411-04BC4DCCC8AD}" type="pres">
      <dgm:prSet presAssocID="{0B960E9F-2EA1-4F8A-B95F-2BC348EB38DE}" presName="node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DB17A6AF-F7AF-40A6-9950-0C353ABC1B74}" type="pres">
      <dgm:prSet presAssocID="{9DE5810F-F19D-4EAF-8CFA-12B852D93E1F}" presName="sibTrans" presStyleLbl="sibTrans2D1" presStyleIdx="3" presStyleCnt="7"/>
      <dgm:spPr/>
      <dgm:t>
        <a:bodyPr/>
        <a:lstStyle/>
        <a:p>
          <a:endParaRPr lang="es-MX"/>
        </a:p>
      </dgm:t>
    </dgm:pt>
    <dgm:pt modelId="{59965151-321E-47B1-8393-F08AFB6C60DA}" type="pres">
      <dgm:prSet presAssocID="{9DE5810F-F19D-4EAF-8CFA-12B852D93E1F}" presName="connectorText" presStyleLbl="sibTrans2D1" presStyleIdx="3" presStyleCnt="7"/>
      <dgm:spPr/>
      <dgm:t>
        <a:bodyPr/>
        <a:lstStyle/>
        <a:p>
          <a:endParaRPr lang="es-MX"/>
        </a:p>
      </dgm:t>
    </dgm:pt>
    <dgm:pt modelId="{01466B4D-5DE7-48EF-9E5A-5032EE149616}" type="pres">
      <dgm:prSet presAssocID="{BF22EF60-8077-4970-8CCD-22D89E825797}" presName="node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B64EAB1E-F877-485B-BD28-8ECD29A3EEAD}" type="pres">
      <dgm:prSet presAssocID="{A413EBF6-16CB-4C27-AC06-F34920FA8D02}" presName="sibTrans" presStyleLbl="sibTrans2D1" presStyleIdx="4" presStyleCnt="7"/>
      <dgm:spPr/>
      <dgm:t>
        <a:bodyPr/>
        <a:lstStyle/>
        <a:p>
          <a:endParaRPr lang="es-MX"/>
        </a:p>
      </dgm:t>
    </dgm:pt>
    <dgm:pt modelId="{A7B99709-F010-4423-89F6-9FF56BB1BC64}" type="pres">
      <dgm:prSet presAssocID="{A413EBF6-16CB-4C27-AC06-F34920FA8D02}" presName="connectorText" presStyleLbl="sibTrans2D1" presStyleIdx="4" presStyleCnt="7"/>
      <dgm:spPr/>
      <dgm:t>
        <a:bodyPr/>
        <a:lstStyle/>
        <a:p>
          <a:endParaRPr lang="es-MX"/>
        </a:p>
      </dgm:t>
    </dgm:pt>
    <dgm:pt modelId="{952BB316-E9A2-4E5B-910D-797F2DFFD548}" type="pres">
      <dgm:prSet presAssocID="{96B43ED6-AFE7-45BA-94F1-3E58A4EEEE5D}" presName="node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9C911080-1040-460D-9263-D9EDA829EEA9}" type="pres">
      <dgm:prSet presAssocID="{0E3C91A3-D9C9-4FD5-93E4-7D408A4E751C}" presName="sibTrans" presStyleLbl="sibTrans2D1" presStyleIdx="5" presStyleCnt="7"/>
      <dgm:spPr/>
      <dgm:t>
        <a:bodyPr/>
        <a:lstStyle/>
        <a:p>
          <a:endParaRPr lang="es-MX"/>
        </a:p>
      </dgm:t>
    </dgm:pt>
    <dgm:pt modelId="{685A3970-DE71-4C2E-A169-B916353BEB0D}" type="pres">
      <dgm:prSet presAssocID="{0E3C91A3-D9C9-4FD5-93E4-7D408A4E751C}" presName="connectorText" presStyleLbl="sibTrans2D1" presStyleIdx="5" presStyleCnt="7"/>
      <dgm:spPr/>
      <dgm:t>
        <a:bodyPr/>
        <a:lstStyle/>
        <a:p>
          <a:endParaRPr lang="es-MX"/>
        </a:p>
      </dgm:t>
    </dgm:pt>
    <dgm:pt modelId="{1A987FD7-F2A5-4690-BEA9-12102606E9DB}" type="pres">
      <dgm:prSet presAssocID="{E35135B1-4C3D-43F8-9030-0867313F9382}" presName="node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8B819B56-94B6-4EE9-A28B-4FA333705998}" type="pres">
      <dgm:prSet presAssocID="{BF1D1519-BFA0-4A93-9AC3-AEC68256338A}" presName="sibTrans" presStyleLbl="sibTrans2D1" presStyleIdx="6" presStyleCnt="7"/>
      <dgm:spPr/>
      <dgm:t>
        <a:bodyPr/>
        <a:lstStyle/>
        <a:p>
          <a:endParaRPr lang="es-MX"/>
        </a:p>
      </dgm:t>
    </dgm:pt>
    <dgm:pt modelId="{84ECE234-A614-4CAD-990D-3866FF012223}" type="pres">
      <dgm:prSet presAssocID="{BF1D1519-BFA0-4A93-9AC3-AEC68256338A}" presName="connectorText" presStyleLbl="sibTrans2D1" presStyleIdx="6" presStyleCnt="7"/>
      <dgm:spPr/>
      <dgm:t>
        <a:bodyPr/>
        <a:lstStyle/>
        <a:p>
          <a:endParaRPr lang="es-MX"/>
        </a:p>
      </dgm:t>
    </dgm:pt>
    <dgm:pt modelId="{78540284-E896-4729-9BF8-78CE17632C5E}" type="pres">
      <dgm:prSet presAssocID="{B6F89616-226E-4A1A-86D9-38CA4D12E98E}" presName="node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664D1EA1-64D2-4D81-8CF0-D660145DFD5E}" srcId="{E602125E-6897-4ADF-8628-6C0B822B5D26}" destId="{B6F89616-226E-4A1A-86D9-38CA4D12E98E}" srcOrd="7" destOrd="0" parTransId="{6FC48AFB-FBAE-49C8-A68C-20C070A37C92}" sibTransId="{CA4FE2DD-1889-4B62-86FA-8C8BD1350AE2}"/>
    <dgm:cxn modelId="{A25A3F6A-140A-456E-810B-D6E31B1F166E}" type="presOf" srcId="{B6F89616-226E-4A1A-86D9-38CA4D12E98E}" destId="{78540284-E896-4729-9BF8-78CE17632C5E}" srcOrd="0" destOrd="0" presId="urn:microsoft.com/office/officeart/2005/8/layout/process5"/>
    <dgm:cxn modelId="{80E7C000-14D1-4EBD-BCCB-4F92EA6FD96E}" srcId="{E602125E-6897-4ADF-8628-6C0B822B5D26}" destId="{664EF9BC-4FA5-4DE7-A19B-83DDDC707B9D}" srcOrd="1" destOrd="0" parTransId="{8D24D98A-3A10-48CF-873E-8925E7822392}" sibTransId="{3DADF1D6-B99C-4D1F-9ABD-4F6213EE35EA}"/>
    <dgm:cxn modelId="{19E79D0F-E213-4005-9EC8-1B8C0E6F58A8}" srcId="{E602125E-6897-4ADF-8628-6C0B822B5D26}" destId="{96B43ED6-AFE7-45BA-94F1-3E58A4EEEE5D}" srcOrd="5" destOrd="0" parTransId="{13A0DB63-D10E-4158-B7CD-1B54DD8DF6BD}" sibTransId="{0E3C91A3-D9C9-4FD5-93E4-7D408A4E751C}"/>
    <dgm:cxn modelId="{D88AEA28-5AD0-42C1-A67E-D9F30559BEB2}" type="presOf" srcId="{BF1D1519-BFA0-4A93-9AC3-AEC68256338A}" destId="{8B819B56-94B6-4EE9-A28B-4FA333705998}" srcOrd="0" destOrd="0" presId="urn:microsoft.com/office/officeart/2005/8/layout/process5"/>
    <dgm:cxn modelId="{3CDA3321-BD4D-4A54-9F8B-7E3E7688231C}" type="presOf" srcId="{0B960E9F-2EA1-4F8A-B95F-2BC348EB38DE}" destId="{E0B597E8-BBCB-45EC-8411-04BC4DCCC8AD}" srcOrd="0" destOrd="0" presId="urn:microsoft.com/office/officeart/2005/8/layout/process5"/>
    <dgm:cxn modelId="{27420833-4247-403B-8097-FDE47287D329}" type="presOf" srcId="{2CC9FC45-BE8A-409B-ADA9-FD61A6F557D5}" destId="{A8552810-0858-409F-AC1B-A47FBFC7A596}" srcOrd="0" destOrd="0" presId="urn:microsoft.com/office/officeart/2005/8/layout/process5"/>
    <dgm:cxn modelId="{8838DEF2-10DF-4B5A-9087-66D16EE9CF91}" type="presOf" srcId="{6DD9BB9E-FA46-4BD6-907F-B6E36E8A34EA}" destId="{6B925C5B-8433-4AF2-BE7C-BD922F2167E3}" srcOrd="0" destOrd="0" presId="urn:microsoft.com/office/officeart/2005/8/layout/process5"/>
    <dgm:cxn modelId="{AA247AC8-FFD6-4071-A078-51C93E550F67}" type="presOf" srcId="{0E3C91A3-D9C9-4FD5-93E4-7D408A4E751C}" destId="{9C911080-1040-460D-9263-D9EDA829EEA9}" srcOrd="0" destOrd="0" presId="urn:microsoft.com/office/officeart/2005/8/layout/process5"/>
    <dgm:cxn modelId="{8E71832B-2E50-4723-B293-8AD1180E7D53}" type="presOf" srcId="{A4763553-72ED-41E7-BF0C-F2D78C75846F}" destId="{FBB480FB-262D-486C-B530-7A04E5D62D56}" srcOrd="0" destOrd="0" presId="urn:microsoft.com/office/officeart/2005/8/layout/process5"/>
    <dgm:cxn modelId="{9494A4DA-9A9B-48A8-8CA2-E97C98FEFE49}" type="presOf" srcId="{0E3C91A3-D9C9-4FD5-93E4-7D408A4E751C}" destId="{685A3970-DE71-4C2E-A169-B916353BEB0D}" srcOrd="1" destOrd="0" presId="urn:microsoft.com/office/officeart/2005/8/layout/process5"/>
    <dgm:cxn modelId="{AE8584D1-8160-4152-887C-DCB03E912A66}" type="presOf" srcId="{BF22EF60-8077-4970-8CCD-22D89E825797}" destId="{01466B4D-5DE7-48EF-9E5A-5032EE149616}" srcOrd="0" destOrd="0" presId="urn:microsoft.com/office/officeart/2005/8/layout/process5"/>
    <dgm:cxn modelId="{AE3C3F92-8953-4EF4-9204-4990D7F71ADD}" srcId="{E602125E-6897-4ADF-8628-6C0B822B5D26}" destId="{BF22EF60-8077-4970-8CCD-22D89E825797}" srcOrd="4" destOrd="0" parTransId="{E5D3BD6F-0F9B-4499-A6DD-810E83F3B5DC}" sibTransId="{A413EBF6-16CB-4C27-AC06-F34920FA8D02}"/>
    <dgm:cxn modelId="{0E488454-B2DF-4E12-B4ED-2012FA730BB4}" type="presOf" srcId="{A413EBF6-16CB-4C27-AC06-F34920FA8D02}" destId="{A7B99709-F010-4423-89F6-9FF56BB1BC64}" srcOrd="1" destOrd="0" presId="urn:microsoft.com/office/officeart/2005/8/layout/process5"/>
    <dgm:cxn modelId="{212337A3-72D6-46F0-ABC2-5E236063F9C9}" srcId="{E602125E-6897-4ADF-8628-6C0B822B5D26}" destId="{0B960E9F-2EA1-4F8A-B95F-2BC348EB38DE}" srcOrd="3" destOrd="0" parTransId="{5FD540BE-761F-456D-BAE5-7D9EFC6700C6}" sibTransId="{9DE5810F-F19D-4EAF-8CFA-12B852D93E1F}"/>
    <dgm:cxn modelId="{56E148F8-1DF8-4B32-8029-408633F42728}" type="presOf" srcId="{3DADF1D6-B99C-4D1F-9ABD-4F6213EE35EA}" destId="{DA047766-A8F5-405F-BA41-080BD1D3C4F5}" srcOrd="0" destOrd="0" presId="urn:microsoft.com/office/officeart/2005/8/layout/process5"/>
    <dgm:cxn modelId="{38EADA7E-D008-4D7B-BA81-9D5AC6E73F00}" type="presOf" srcId="{BF1D1519-BFA0-4A93-9AC3-AEC68256338A}" destId="{84ECE234-A614-4CAD-990D-3866FF012223}" srcOrd="1" destOrd="0" presId="urn:microsoft.com/office/officeart/2005/8/layout/process5"/>
    <dgm:cxn modelId="{E43AA157-A246-42A8-88A3-E1604F897E00}" type="presOf" srcId="{E602125E-6897-4ADF-8628-6C0B822B5D26}" destId="{17C2C1E0-B895-43EA-B092-24728D91E3D6}" srcOrd="0" destOrd="0" presId="urn:microsoft.com/office/officeart/2005/8/layout/process5"/>
    <dgm:cxn modelId="{63A22CFD-80E2-4E63-A0B8-CBF7D58D67CE}" type="presOf" srcId="{E35135B1-4C3D-43F8-9030-0867313F9382}" destId="{1A987FD7-F2A5-4690-BEA9-12102606E9DB}" srcOrd="0" destOrd="0" presId="urn:microsoft.com/office/officeart/2005/8/layout/process5"/>
    <dgm:cxn modelId="{21721922-BD6C-4CD7-AD35-3F9619EC9B4C}" type="presOf" srcId="{3DADF1D6-B99C-4D1F-9ABD-4F6213EE35EA}" destId="{E239FDD6-6573-4CDF-BADD-176962D9F8B2}" srcOrd="1" destOrd="0" presId="urn:microsoft.com/office/officeart/2005/8/layout/process5"/>
    <dgm:cxn modelId="{84C8C35A-AB74-4346-910E-60715304D460}" type="presOf" srcId="{664EF9BC-4FA5-4DE7-A19B-83DDDC707B9D}" destId="{AD5BD26D-EFF4-4AF8-B570-A3986DD6F280}" srcOrd="0" destOrd="0" presId="urn:microsoft.com/office/officeart/2005/8/layout/process5"/>
    <dgm:cxn modelId="{93647708-53AF-48D8-A62A-517C8BC8B175}" type="presOf" srcId="{2CC9FC45-BE8A-409B-ADA9-FD61A6F557D5}" destId="{447A7E38-05AE-467F-813D-11BABD5CD74C}" srcOrd="1" destOrd="0" presId="urn:microsoft.com/office/officeart/2005/8/layout/process5"/>
    <dgm:cxn modelId="{4070D463-380F-4CE9-B743-7AFE392A3AE4}" type="presOf" srcId="{6DD9BB9E-FA46-4BD6-907F-B6E36E8A34EA}" destId="{E0600573-40DB-4AF1-A9B5-A72A0B8618D5}" srcOrd="1" destOrd="0" presId="urn:microsoft.com/office/officeart/2005/8/layout/process5"/>
    <dgm:cxn modelId="{11BE0C7F-C236-4784-AD1A-666F13E59206}" type="presOf" srcId="{96B43ED6-AFE7-45BA-94F1-3E58A4EEEE5D}" destId="{952BB316-E9A2-4E5B-910D-797F2DFFD548}" srcOrd="0" destOrd="0" presId="urn:microsoft.com/office/officeart/2005/8/layout/process5"/>
    <dgm:cxn modelId="{E5CDC2E2-855F-4DBE-A351-EE46CC677175}" srcId="{E602125E-6897-4ADF-8628-6C0B822B5D26}" destId="{41600C35-D4F2-40D8-B18D-A429CD95CE2E}" srcOrd="0" destOrd="0" parTransId="{FDB68F34-792F-4736-AB55-7EEC773735C1}" sibTransId="{6DD9BB9E-FA46-4BD6-907F-B6E36E8A34EA}"/>
    <dgm:cxn modelId="{B3612B49-9F2C-4B11-8086-3E39912C6CD6}" type="presOf" srcId="{41600C35-D4F2-40D8-B18D-A429CD95CE2E}" destId="{3A2C4F3A-5B22-405D-97FA-81863F646EBC}" srcOrd="0" destOrd="0" presId="urn:microsoft.com/office/officeart/2005/8/layout/process5"/>
    <dgm:cxn modelId="{944F4D2E-FA15-4B3D-9F2D-17E977D3E768}" srcId="{E602125E-6897-4ADF-8628-6C0B822B5D26}" destId="{E35135B1-4C3D-43F8-9030-0867313F9382}" srcOrd="6" destOrd="0" parTransId="{7A1BA8DD-5AA7-4B94-857B-D2318ECB385E}" sibTransId="{BF1D1519-BFA0-4A93-9AC3-AEC68256338A}"/>
    <dgm:cxn modelId="{DC5E7BDA-6561-4ECE-AD6F-953C5F66A657}" type="presOf" srcId="{A413EBF6-16CB-4C27-AC06-F34920FA8D02}" destId="{B64EAB1E-F877-485B-BD28-8ECD29A3EEAD}" srcOrd="0" destOrd="0" presId="urn:microsoft.com/office/officeart/2005/8/layout/process5"/>
    <dgm:cxn modelId="{86E0521B-489B-4948-8991-E9055F08C3F3}" type="presOf" srcId="{9DE5810F-F19D-4EAF-8CFA-12B852D93E1F}" destId="{59965151-321E-47B1-8393-F08AFB6C60DA}" srcOrd="1" destOrd="0" presId="urn:microsoft.com/office/officeart/2005/8/layout/process5"/>
    <dgm:cxn modelId="{5DB7224E-7C84-46C7-952B-320E951E2E4C}" type="presOf" srcId="{9DE5810F-F19D-4EAF-8CFA-12B852D93E1F}" destId="{DB17A6AF-F7AF-40A6-9950-0C353ABC1B74}" srcOrd="0" destOrd="0" presId="urn:microsoft.com/office/officeart/2005/8/layout/process5"/>
    <dgm:cxn modelId="{0400C516-FE18-4012-9821-42D160CF5FC8}" srcId="{E602125E-6897-4ADF-8628-6C0B822B5D26}" destId="{A4763553-72ED-41E7-BF0C-F2D78C75846F}" srcOrd="2" destOrd="0" parTransId="{4766F038-874E-4A11-B76A-5A67044367F5}" sibTransId="{2CC9FC45-BE8A-409B-ADA9-FD61A6F557D5}"/>
    <dgm:cxn modelId="{A33C1924-EDC2-4431-92CE-BE040E383BF0}" type="presParOf" srcId="{17C2C1E0-B895-43EA-B092-24728D91E3D6}" destId="{3A2C4F3A-5B22-405D-97FA-81863F646EBC}" srcOrd="0" destOrd="0" presId="urn:microsoft.com/office/officeart/2005/8/layout/process5"/>
    <dgm:cxn modelId="{F5F30520-5125-4DB7-8A1C-1F11229780FE}" type="presParOf" srcId="{17C2C1E0-B895-43EA-B092-24728D91E3D6}" destId="{6B925C5B-8433-4AF2-BE7C-BD922F2167E3}" srcOrd="1" destOrd="0" presId="urn:microsoft.com/office/officeart/2005/8/layout/process5"/>
    <dgm:cxn modelId="{03A1C84E-FD6B-47BA-A388-DA938070CA23}" type="presParOf" srcId="{6B925C5B-8433-4AF2-BE7C-BD922F2167E3}" destId="{E0600573-40DB-4AF1-A9B5-A72A0B8618D5}" srcOrd="0" destOrd="0" presId="urn:microsoft.com/office/officeart/2005/8/layout/process5"/>
    <dgm:cxn modelId="{6BF11F39-32C9-4E94-B612-C7AA144E6DDD}" type="presParOf" srcId="{17C2C1E0-B895-43EA-B092-24728D91E3D6}" destId="{AD5BD26D-EFF4-4AF8-B570-A3986DD6F280}" srcOrd="2" destOrd="0" presId="urn:microsoft.com/office/officeart/2005/8/layout/process5"/>
    <dgm:cxn modelId="{0F0A4E48-971D-4EED-8BAA-D0B4046B6928}" type="presParOf" srcId="{17C2C1E0-B895-43EA-B092-24728D91E3D6}" destId="{DA047766-A8F5-405F-BA41-080BD1D3C4F5}" srcOrd="3" destOrd="0" presId="urn:microsoft.com/office/officeart/2005/8/layout/process5"/>
    <dgm:cxn modelId="{FC07A189-329D-4AF6-A3F1-A8E8CBF37A38}" type="presParOf" srcId="{DA047766-A8F5-405F-BA41-080BD1D3C4F5}" destId="{E239FDD6-6573-4CDF-BADD-176962D9F8B2}" srcOrd="0" destOrd="0" presId="urn:microsoft.com/office/officeart/2005/8/layout/process5"/>
    <dgm:cxn modelId="{83700A2D-E73B-476D-B6DA-AB7D403F8B11}" type="presParOf" srcId="{17C2C1E0-B895-43EA-B092-24728D91E3D6}" destId="{FBB480FB-262D-486C-B530-7A04E5D62D56}" srcOrd="4" destOrd="0" presId="urn:microsoft.com/office/officeart/2005/8/layout/process5"/>
    <dgm:cxn modelId="{BA3E0405-04A2-4D7A-A3D0-42B793D007BC}" type="presParOf" srcId="{17C2C1E0-B895-43EA-B092-24728D91E3D6}" destId="{A8552810-0858-409F-AC1B-A47FBFC7A596}" srcOrd="5" destOrd="0" presId="urn:microsoft.com/office/officeart/2005/8/layout/process5"/>
    <dgm:cxn modelId="{9860F766-7D17-4A0C-89FA-39CEE5E8E0AC}" type="presParOf" srcId="{A8552810-0858-409F-AC1B-A47FBFC7A596}" destId="{447A7E38-05AE-467F-813D-11BABD5CD74C}" srcOrd="0" destOrd="0" presId="urn:microsoft.com/office/officeart/2005/8/layout/process5"/>
    <dgm:cxn modelId="{3035E97A-8F6D-4352-8BD3-316A0187BA9E}" type="presParOf" srcId="{17C2C1E0-B895-43EA-B092-24728D91E3D6}" destId="{E0B597E8-BBCB-45EC-8411-04BC4DCCC8AD}" srcOrd="6" destOrd="0" presId="urn:microsoft.com/office/officeart/2005/8/layout/process5"/>
    <dgm:cxn modelId="{5467E22C-87FF-4095-9257-1B3239019E96}" type="presParOf" srcId="{17C2C1E0-B895-43EA-B092-24728D91E3D6}" destId="{DB17A6AF-F7AF-40A6-9950-0C353ABC1B74}" srcOrd="7" destOrd="0" presId="urn:microsoft.com/office/officeart/2005/8/layout/process5"/>
    <dgm:cxn modelId="{D6BB2492-5954-4CB0-B04F-A5D59EAA77EB}" type="presParOf" srcId="{DB17A6AF-F7AF-40A6-9950-0C353ABC1B74}" destId="{59965151-321E-47B1-8393-F08AFB6C60DA}" srcOrd="0" destOrd="0" presId="urn:microsoft.com/office/officeart/2005/8/layout/process5"/>
    <dgm:cxn modelId="{AD4F7FBC-655A-458C-8D83-00B977C8896E}" type="presParOf" srcId="{17C2C1E0-B895-43EA-B092-24728D91E3D6}" destId="{01466B4D-5DE7-48EF-9E5A-5032EE149616}" srcOrd="8" destOrd="0" presId="urn:microsoft.com/office/officeart/2005/8/layout/process5"/>
    <dgm:cxn modelId="{52452787-D09F-4923-A68A-D473203D40F0}" type="presParOf" srcId="{17C2C1E0-B895-43EA-B092-24728D91E3D6}" destId="{B64EAB1E-F877-485B-BD28-8ECD29A3EEAD}" srcOrd="9" destOrd="0" presId="urn:microsoft.com/office/officeart/2005/8/layout/process5"/>
    <dgm:cxn modelId="{5FA83B42-79BB-4485-8580-50C7796F6804}" type="presParOf" srcId="{B64EAB1E-F877-485B-BD28-8ECD29A3EEAD}" destId="{A7B99709-F010-4423-89F6-9FF56BB1BC64}" srcOrd="0" destOrd="0" presId="urn:microsoft.com/office/officeart/2005/8/layout/process5"/>
    <dgm:cxn modelId="{B1C34173-6F36-49B2-90A2-EDD7BA03E1E4}" type="presParOf" srcId="{17C2C1E0-B895-43EA-B092-24728D91E3D6}" destId="{952BB316-E9A2-4E5B-910D-797F2DFFD548}" srcOrd="10" destOrd="0" presId="urn:microsoft.com/office/officeart/2005/8/layout/process5"/>
    <dgm:cxn modelId="{72C95BAE-8E1E-40FF-8682-66EE7EF7A268}" type="presParOf" srcId="{17C2C1E0-B895-43EA-B092-24728D91E3D6}" destId="{9C911080-1040-460D-9263-D9EDA829EEA9}" srcOrd="11" destOrd="0" presId="urn:microsoft.com/office/officeart/2005/8/layout/process5"/>
    <dgm:cxn modelId="{E346745D-7046-41FE-BBD8-FD5C35DCF255}" type="presParOf" srcId="{9C911080-1040-460D-9263-D9EDA829EEA9}" destId="{685A3970-DE71-4C2E-A169-B916353BEB0D}" srcOrd="0" destOrd="0" presId="urn:microsoft.com/office/officeart/2005/8/layout/process5"/>
    <dgm:cxn modelId="{D1AFD393-5CAD-4085-A893-7926E0214D20}" type="presParOf" srcId="{17C2C1E0-B895-43EA-B092-24728D91E3D6}" destId="{1A987FD7-F2A5-4690-BEA9-12102606E9DB}" srcOrd="12" destOrd="0" presId="urn:microsoft.com/office/officeart/2005/8/layout/process5"/>
    <dgm:cxn modelId="{BD95AE8C-533E-4C47-8F8E-023E73D4B31F}" type="presParOf" srcId="{17C2C1E0-B895-43EA-B092-24728D91E3D6}" destId="{8B819B56-94B6-4EE9-A28B-4FA333705998}" srcOrd="13" destOrd="0" presId="urn:microsoft.com/office/officeart/2005/8/layout/process5"/>
    <dgm:cxn modelId="{13D967D0-138A-40F8-A367-4916521EAEEB}" type="presParOf" srcId="{8B819B56-94B6-4EE9-A28B-4FA333705998}" destId="{84ECE234-A614-4CAD-990D-3866FF012223}" srcOrd="0" destOrd="0" presId="urn:microsoft.com/office/officeart/2005/8/layout/process5"/>
    <dgm:cxn modelId="{563699EA-0990-45CD-835C-1AE0294DB886}" type="presParOf" srcId="{17C2C1E0-B895-43EA-B092-24728D91E3D6}" destId="{78540284-E896-4729-9BF8-78CE17632C5E}" srcOrd="14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9780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4008705" y="0"/>
            <a:ext cx="3066733" cy="469780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r">
              <a:defRPr sz="1200"/>
            </a:lvl1pPr>
          </a:lstStyle>
          <a:p>
            <a:fld id="{6823FA6B-970D-473F-BA87-375EDA6DC893}" type="datetimeFigureOut">
              <a:rPr lang="es-MX" smtClean="0"/>
              <a:t>22/05/2019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893297"/>
            <a:ext cx="3066733" cy="469779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4008705" y="8893297"/>
            <a:ext cx="3066733" cy="469779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r">
              <a:defRPr sz="1200"/>
            </a:lvl1pPr>
          </a:lstStyle>
          <a:p>
            <a:fld id="{A939E40A-60F3-4EEE-93F1-BF443484B25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968000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9780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4008705" y="0"/>
            <a:ext cx="3066733" cy="469780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r">
              <a:defRPr sz="1200"/>
            </a:lvl1pPr>
          </a:lstStyle>
          <a:p>
            <a:fld id="{17FFE084-3B3A-4C43-B454-1906BEF35621}" type="datetimeFigureOut">
              <a:rPr lang="es-MX" smtClean="0"/>
              <a:t>22/05/2019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431925" y="1169988"/>
            <a:ext cx="4213225" cy="31607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936" tIns="46968" rIns="93936" bIns="46968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7708" y="4505980"/>
            <a:ext cx="5661660" cy="3686711"/>
          </a:xfrm>
          <a:prstGeom prst="rect">
            <a:avLst/>
          </a:prstGeom>
        </p:spPr>
        <p:txBody>
          <a:bodyPr vert="horz" lIns="93936" tIns="46968" rIns="93936" bIns="46968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893297"/>
            <a:ext cx="3066733" cy="469779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4008705" y="8893297"/>
            <a:ext cx="3066733" cy="469779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r">
              <a:defRPr sz="1200"/>
            </a:lvl1pPr>
          </a:lstStyle>
          <a:p>
            <a:fld id="{20F95274-EBE0-48CD-9A52-964C0E1E2A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278759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0BEFA2-582E-4E17-BC04-BC4AC2258308}" type="slidenum">
              <a:rPr lang="es-CO" smtClean="0"/>
              <a:t>3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930629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F95274-EBE0-48CD-9A52-964C0E1E2A12}" type="slidenum">
              <a:rPr lang="es-MX" smtClean="0"/>
              <a:t>13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316029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Clic para editar título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30FB9-F750-F941-9444-FF9DB9D6607A}" type="datetimeFigureOut">
              <a:rPr lang="es-ES_tradnl" smtClean="0"/>
              <a:t>22/05/2019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55F5C-82CA-FA49-8E6B-73E9A6B16171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518386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Clic para editar título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30FB9-F750-F941-9444-FF9DB9D6607A}" type="datetimeFigureOut">
              <a:rPr lang="es-ES_tradnl" smtClean="0"/>
              <a:t>22/05/2019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55F5C-82CA-FA49-8E6B-73E9A6B16171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769808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 smtClean="0"/>
              <a:t>Clic para editar título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30FB9-F750-F941-9444-FF9DB9D6607A}" type="datetimeFigureOut">
              <a:rPr lang="es-ES_tradnl" smtClean="0"/>
              <a:t>22/05/2019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55F5C-82CA-FA49-8E6B-73E9A6B16171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763220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Clic para editar título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30FB9-F750-F941-9444-FF9DB9D6607A}" type="datetimeFigureOut">
              <a:rPr lang="es-ES_tradnl" smtClean="0"/>
              <a:t>22/05/2019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55F5C-82CA-FA49-8E6B-73E9A6B16171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783630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30FB9-F750-F941-9444-FF9DB9D6607A}" type="datetimeFigureOut">
              <a:rPr lang="es-ES_tradnl" smtClean="0"/>
              <a:t>22/05/2019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55F5C-82CA-FA49-8E6B-73E9A6B16171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0077072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Clic para editar título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30FB9-F750-F941-9444-FF9DB9D6607A}" type="datetimeFigureOut">
              <a:rPr lang="es-ES_tradnl" smtClean="0"/>
              <a:t>22/05/2019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55F5C-82CA-FA49-8E6B-73E9A6B16171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247684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 smtClean="0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30FB9-F750-F941-9444-FF9DB9D6607A}" type="datetimeFigureOut">
              <a:rPr lang="es-ES_tradnl" smtClean="0"/>
              <a:t>22/05/2019</a:t>
            </a:fld>
            <a:endParaRPr lang="es-ES_trad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55F5C-82CA-FA49-8E6B-73E9A6B16171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0394173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Clic para editar título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30FB9-F750-F941-9444-FF9DB9D6607A}" type="datetimeFigureOut">
              <a:rPr lang="es-ES_tradnl" smtClean="0"/>
              <a:t>22/05/2019</a:t>
            </a:fld>
            <a:endParaRPr lang="es-ES_trad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55F5C-82CA-FA49-8E6B-73E9A6B16171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8550301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30FB9-F750-F941-9444-FF9DB9D6607A}" type="datetimeFigureOut">
              <a:rPr lang="es-ES_tradnl" smtClean="0"/>
              <a:t>22/05/2019</a:t>
            </a:fld>
            <a:endParaRPr lang="es-ES_trad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55F5C-82CA-FA49-8E6B-73E9A6B16171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248329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Clic para editar título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30FB9-F750-F941-9444-FF9DB9D6607A}" type="datetimeFigureOut">
              <a:rPr lang="es-ES_tradnl" smtClean="0"/>
              <a:t>22/05/2019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55F5C-82CA-FA49-8E6B-73E9A6B16171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5646490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Clic para editar título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Arrastre la imagen al marcador de posición o haga clic en el icono para agregar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30FB9-F750-F941-9444-FF9DB9D6607A}" type="datetimeFigureOut">
              <a:rPr lang="es-ES_tradnl" smtClean="0"/>
              <a:t>22/05/2019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55F5C-82CA-FA49-8E6B-73E9A6B16171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26565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C30FB9-F750-F941-9444-FF9DB9D6607A}" type="datetimeFigureOut">
              <a:rPr lang="es-ES_tradnl" smtClean="0"/>
              <a:t>22/05/2019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855F5C-82CA-FA49-8E6B-73E9A6B16171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792480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Revista%20LAE%20International%20Studies.pdf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user/cetsydney" TargetMode="External"/><Relationship Id="rId2" Type="http://schemas.openxmlformats.org/officeDocument/2006/relationships/hyperlink" Target="file:///E:\GE_30anniversary_Poster.pdf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onicyt.cl/becasconicyt/postulantes/oferta-becas/#tab-02" TargetMode="External"/><Relationship Id="rId2" Type="http://schemas.openxmlformats.org/officeDocument/2006/relationships/hyperlink" Target="https://www.lae-edu.com/becas-promociones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file:///E:\Ranking%20OCDE%202019.xlsx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lae-edu.com/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mailto:vinadelmar@lae-edu.co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g"/><Relationship Id="rId3" Type="http://schemas.openxmlformats.org/officeDocument/2006/relationships/image" Target="../media/image3.jpg"/><Relationship Id="rId7" Type="http://schemas.openxmlformats.org/officeDocument/2006/relationships/image" Target="../media/image7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g"/><Relationship Id="rId5" Type="http://schemas.openxmlformats.org/officeDocument/2006/relationships/image" Target="../media/image5.jpg"/><Relationship Id="rId10" Type="http://schemas.openxmlformats.org/officeDocument/2006/relationships/image" Target="../media/image10.jpg"/><Relationship Id="rId4" Type="http://schemas.openxmlformats.org/officeDocument/2006/relationships/image" Target="../media/image4.jpg"/><Relationship Id="rId9" Type="http://schemas.openxmlformats.org/officeDocument/2006/relationships/image" Target="../media/image9.jp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Relationship Id="rId9" Type="http://schemas.openxmlformats.org/officeDocument/2006/relationships/image" Target="../media/image1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g"/><Relationship Id="rId7" Type="http://schemas.openxmlformats.org/officeDocument/2006/relationships/image" Target="../media/image23.jpg"/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jpeg"/><Relationship Id="rId5" Type="http://schemas.openxmlformats.org/officeDocument/2006/relationships/image" Target="../media/image21.jpg"/><Relationship Id="rId4" Type="http://schemas.openxmlformats.org/officeDocument/2006/relationships/image" Target="../media/image20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7.png"/><Relationship Id="rId4" Type="http://schemas.openxmlformats.org/officeDocument/2006/relationships/image" Target="../media/image26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2788920"/>
          </a:xfrm>
        </p:spPr>
        <p:txBody>
          <a:bodyPr anchor="ctr">
            <a:normAutofit/>
          </a:bodyPr>
          <a:lstStyle/>
          <a:p>
            <a:r>
              <a:rPr lang="es-CO" sz="62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Viaja, estudia y trabaja </a:t>
            </a:r>
            <a:r>
              <a:rPr lang="es-CO" sz="65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en</a:t>
            </a:r>
            <a:r>
              <a:rPr lang="es-CO" sz="62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 el extranjero</a:t>
            </a:r>
            <a:endParaRPr lang="es-CO" sz="6200" b="1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>
          <a:xfrm>
            <a:off x="1471961" y="2843435"/>
            <a:ext cx="6545766" cy="1020091"/>
          </a:xfrm>
        </p:spPr>
        <p:txBody>
          <a:bodyPr>
            <a:noAutofit/>
          </a:bodyPr>
          <a:lstStyle/>
          <a:p>
            <a:r>
              <a:rPr lang="es-CO" sz="4000" b="1" dirty="0" smtClean="0">
                <a:solidFill>
                  <a:srgbClr val="FF0000"/>
                </a:solidFill>
                <a:latin typeface="Bradley Hand ITC" panose="03070402050302030203" pitchFamily="66" charset="0"/>
              </a:rPr>
              <a:t>!Será una experiencia maravillosa!</a:t>
            </a:r>
          </a:p>
          <a:p>
            <a:endParaRPr lang="es-CO" sz="3600" b="1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r>
              <a:rPr lang="es-CO" sz="36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En LAE te ayudamos a hacerlo realidad</a:t>
            </a:r>
            <a:endParaRPr lang="es-CO" sz="3600" b="1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0445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1690689"/>
          </a:xfrm>
        </p:spPr>
        <p:txBody>
          <a:bodyPr/>
          <a:lstStyle/>
          <a:p>
            <a:r>
              <a:rPr lang="es-MX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		Cursos </a:t>
            </a:r>
            <a:r>
              <a:rPr lang="es-MX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de</a:t>
            </a:r>
            <a:r>
              <a:rPr lang="es-MX" sz="4000" b="1" dirty="0"/>
              <a:t> </a:t>
            </a:r>
            <a:r>
              <a:rPr lang="es-MX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Ingles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28650" y="1528549"/>
            <a:ext cx="7886700" cy="464841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MX" sz="2300" b="1" dirty="0" smtClean="0"/>
              <a:t>Tipos de cursos de ingles</a:t>
            </a:r>
            <a:endParaRPr lang="es-MX" sz="2300" b="1" dirty="0"/>
          </a:p>
          <a:p>
            <a:pPr marL="0" indent="0" algn="just">
              <a:buNone/>
            </a:pPr>
            <a:r>
              <a:rPr lang="es-MX" sz="2200" dirty="0"/>
              <a:t>Dependiendo del nivel que tengas y de cuáles sean tus necesidades, puedes elegir alguno de los siguientes </a:t>
            </a:r>
            <a:r>
              <a:rPr lang="es-MX" sz="2200" dirty="0" smtClean="0"/>
              <a:t>cursos</a:t>
            </a:r>
            <a:r>
              <a:rPr lang="es-MX" sz="2200" dirty="0"/>
              <a:t> </a:t>
            </a:r>
            <a:r>
              <a:rPr lang="es-MX" sz="2200" dirty="0" smtClean="0"/>
              <a:t>o combinar dos de ellos:</a:t>
            </a:r>
          </a:p>
          <a:p>
            <a:pPr algn="just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s-MX" sz="2200" dirty="0" smtClean="0"/>
              <a:t>Inglés General</a:t>
            </a:r>
          </a:p>
          <a:p>
            <a:pPr algn="just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s-MX" sz="2200" dirty="0" smtClean="0"/>
              <a:t>Inglés </a:t>
            </a:r>
            <a:r>
              <a:rPr lang="es-MX" sz="2200" dirty="0"/>
              <a:t>con Propósitos </a:t>
            </a:r>
            <a:r>
              <a:rPr lang="es-MX" sz="2200" dirty="0" smtClean="0"/>
              <a:t>Académicos</a:t>
            </a:r>
          </a:p>
          <a:p>
            <a:pPr algn="just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s-MX" sz="2200" dirty="0" smtClean="0"/>
              <a:t>Inglés </a:t>
            </a:r>
            <a:r>
              <a:rPr lang="es-MX" sz="2200" dirty="0"/>
              <a:t>de n</a:t>
            </a:r>
            <a:r>
              <a:rPr lang="es-MX" sz="2200" dirty="0" smtClean="0"/>
              <a:t>egocios, medicina, leyes, profesores o investigación</a:t>
            </a:r>
          </a:p>
          <a:p>
            <a:pPr algn="just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s-MX" sz="2200" dirty="0" smtClean="0"/>
              <a:t>Preparación </a:t>
            </a:r>
            <a:r>
              <a:rPr lang="es-MX" sz="2200" dirty="0"/>
              <a:t>para pruebas </a:t>
            </a:r>
            <a:r>
              <a:rPr lang="es-MX" sz="2200" dirty="0" smtClean="0"/>
              <a:t>como IELTS, TOEFL o Cambridge</a:t>
            </a:r>
          </a:p>
          <a:p>
            <a:pPr algn="just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s-MX" sz="2200" dirty="0" smtClean="0"/>
              <a:t>Inglés con intereses especiales como yoga, música, fotografía o arte entre muchos más</a:t>
            </a:r>
          </a:p>
          <a:p>
            <a:pPr algn="just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s-MX" sz="2200" dirty="0" smtClean="0"/>
              <a:t>Cursos de verano</a:t>
            </a:r>
          </a:p>
          <a:p>
            <a:pPr algn="just"/>
            <a:endParaRPr lang="es-MX" sz="2200" dirty="0">
              <a:hlinkClick r:id="rId2" action="ppaction://hlinkfile"/>
            </a:endParaRPr>
          </a:p>
        </p:txBody>
      </p:sp>
    </p:spTree>
    <p:extLst>
      <p:ext uri="{BB962C8B-B14F-4D97-AF65-F5344CB8AC3E}">
        <p14:creationId xmlns:p14="http://schemas.microsoft.com/office/powerpoint/2010/main" val="556144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L" b="1" dirty="0" err="1" smtClean="0">
                <a:solidFill>
                  <a:srgbClr val="FF0000"/>
                </a:solidFill>
                <a:latin typeface="+mn-lt"/>
              </a:rPr>
              <a:t>Super</a:t>
            </a:r>
            <a:r>
              <a:rPr lang="es-CL" b="1" dirty="0" smtClean="0">
                <a:solidFill>
                  <a:srgbClr val="FF0000"/>
                </a:solidFill>
                <a:latin typeface="+mn-lt"/>
              </a:rPr>
              <a:t> Sale – Curso de Inglés</a:t>
            </a:r>
            <a:endParaRPr lang="es-CL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s-CL" sz="3500" dirty="0" smtClean="0"/>
              <a:t>Feria Online con</a:t>
            </a:r>
          </a:p>
          <a:p>
            <a:pPr marL="0" indent="0" algn="ctr">
              <a:buNone/>
            </a:pPr>
            <a:r>
              <a:rPr lang="es-CL" sz="3500" dirty="0" smtClean="0"/>
              <a:t>descuentos hasta de </a:t>
            </a:r>
            <a:r>
              <a:rPr lang="es-CL" sz="3500" b="1" dirty="0" smtClean="0"/>
              <a:t>50% OFF </a:t>
            </a:r>
            <a:r>
              <a:rPr lang="es-CL" sz="3500" dirty="0" smtClean="0"/>
              <a:t>en Cursos de inglés en universidades Top 100 mundo. </a:t>
            </a:r>
          </a:p>
          <a:p>
            <a:pPr marL="0" indent="0" algn="ctr">
              <a:buNone/>
            </a:pPr>
            <a:r>
              <a:rPr lang="es-CL" sz="3500" dirty="0" smtClean="0"/>
              <a:t>Reserva con U$100</a:t>
            </a:r>
          </a:p>
          <a:p>
            <a:pPr marL="0" indent="0" algn="ctr">
              <a:buNone/>
            </a:pPr>
            <a:endParaRPr lang="es-CL" sz="3500" dirty="0" smtClean="0"/>
          </a:p>
          <a:p>
            <a:pPr marL="0" indent="0" algn="ctr">
              <a:buNone/>
            </a:pPr>
            <a:r>
              <a:rPr lang="es-CL" sz="3500" dirty="0" smtClean="0"/>
              <a:t>Fecha próximo: 21 Agosto</a:t>
            </a:r>
          </a:p>
          <a:p>
            <a:pPr marL="0" indent="0" algn="ctr">
              <a:buNone/>
            </a:pPr>
            <a:endParaRPr lang="es-CL" sz="3500" dirty="0"/>
          </a:p>
        </p:txBody>
      </p:sp>
    </p:spTree>
    <p:extLst>
      <p:ext uri="{BB962C8B-B14F-4D97-AF65-F5344CB8AC3E}">
        <p14:creationId xmlns:p14="http://schemas.microsoft.com/office/powerpoint/2010/main" val="2427881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L" b="1" dirty="0" smtClean="0">
                <a:solidFill>
                  <a:srgbClr val="FF0000"/>
                </a:solidFill>
              </a:rPr>
              <a:t>CET: </a:t>
            </a:r>
            <a:r>
              <a:rPr lang="es-CL" b="1" dirty="0" err="1" smtClean="0">
                <a:solidFill>
                  <a:srgbClr val="FF0000"/>
                </a:solidFill>
              </a:rPr>
              <a:t>University</a:t>
            </a:r>
            <a:r>
              <a:rPr lang="es-CL" b="1" dirty="0" smtClean="0">
                <a:solidFill>
                  <a:srgbClr val="FF0000"/>
                </a:solidFill>
              </a:rPr>
              <a:t> of Sydney</a:t>
            </a:r>
            <a:endParaRPr lang="es-CL" b="1" dirty="0">
              <a:solidFill>
                <a:srgbClr val="FF0000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s-CL" sz="3600" dirty="0" smtClean="0"/>
              <a:t>Oferta: 40% OFF</a:t>
            </a:r>
          </a:p>
          <a:p>
            <a:pPr marL="0" indent="0" algn="ctr">
              <a:buNone/>
            </a:pPr>
            <a:endParaRPr lang="es-CL" dirty="0"/>
          </a:p>
          <a:p>
            <a:pPr marL="0" indent="0" algn="ctr">
              <a:buNone/>
            </a:pPr>
            <a:r>
              <a:rPr lang="es-CL" dirty="0" smtClean="0">
                <a:hlinkClick r:id="rId2" action="ppaction://hlinkfile"/>
              </a:rPr>
              <a:t>E:\GE_30anniversary_Poster.pdf</a:t>
            </a:r>
            <a:endParaRPr lang="es-CL" dirty="0" smtClean="0"/>
          </a:p>
          <a:p>
            <a:pPr marL="0" indent="0" algn="ctr">
              <a:buNone/>
            </a:pPr>
            <a:endParaRPr lang="es-CL" dirty="0"/>
          </a:p>
          <a:p>
            <a:pPr marL="0" indent="0" algn="ctr">
              <a:buNone/>
            </a:pPr>
            <a:r>
              <a:rPr lang="es-CL" dirty="0" smtClean="0"/>
              <a:t>Video</a:t>
            </a:r>
          </a:p>
          <a:p>
            <a:pPr marL="0" indent="0" algn="ctr">
              <a:buNone/>
            </a:pPr>
            <a:endParaRPr lang="es-CL" dirty="0" smtClean="0"/>
          </a:p>
          <a:p>
            <a:pPr marL="0" indent="0" algn="ctr">
              <a:buNone/>
            </a:pPr>
            <a:r>
              <a:rPr lang="es-CL" dirty="0">
                <a:hlinkClick r:id="rId3"/>
              </a:rPr>
              <a:t>https://</a:t>
            </a:r>
            <a:r>
              <a:rPr lang="es-CL" dirty="0" smtClean="0">
                <a:hlinkClick r:id="rId3"/>
              </a:rPr>
              <a:t>www.youtube.com/user/cetsydney</a:t>
            </a:r>
            <a:endParaRPr lang="es-CL" dirty="0" smtClean="0"/>
          </a:p>
          <a:p>
            <a:pPr marL="0" indent="0" algn="ctr">
              <a:buNone/>
            </a:pP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809914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sz="36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Estudios de Posgrados </a:t>
            </a:r>
            <a:endParaRPr lang="es-MX" sz="3600" b="1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5" name="Marcador de contenido 4"/>
          <p:cNvSpPr>
            <a:spLocks noGrp="1"/>
          </p:cNvSpPr>
          <p:nvPr>
            <p:ph idx="1"/>
          </p:nvPr>
        </p:nvSpPr>
        <p:spPr>
          <a:xfrm>
            <a:off x="628650" y="1801503"/>
            <a:ext cx="7886700" cy="4375459"/>
          </a:xfrm>
        </p:spPr>
        <p:txBody>
          <a:bodyPr>
            <a:normAutofit fontScale="25000" lnSpcReduction="20000"/>
          </a:bodyPr>
          <a:lstStyle/>
          <a:p>
            <a:pPr marL="0" indent="0">
              <a:lnSpc>
                <a:spcPct val="170000"/>
              </a:lnSpc>
              <a:buNone/>
            </a:pPr>
            <a:r>
              <a:rPr lang="es-MX" sz="7200" b="1" dirty="0">
                <a:solidFill>
                  <a:schemeClr val="accent1">
                    <a:lumMod val="75000"/>
                  </a:schemeClr>
                </a:solidFill>
              </a:rPr>
              <a:t>Graduate</a:t>
            </a:r>
            <a:r>
              <a:rPr lang="es-MX" sz="7200" dirty="0" smtClean="0"/>
              <a:t> </a:t>
            </a:r>
            <a:r>
              <a:rPr lang="es-MX" sz="7200" b="1" dirty="0" err="1">
                <a:solidFill>
                  <a:schemeClr val="accent1">
                    <a:lumMod val="75000"/>
                  </a:schemeClr>
                </a:solidFill>
              </a:rPr>
              <a:t>Certificate</a:t>
            </a:r>
            <a:r>
              <a:rPr lang="es-MX" sz="7200" dirty="0" smtClean="0"/>
              <a:t>: Profundiza en las habilidades acordes al pregrado – 6 meses.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es-MX" sz="7200" b="1" dirty="0" smtClean="0">
                <a:solidFill>
                  <a:schemeClr val="accent1">
                    <a:lumMod val="75000"/>
                  </a:schemeClr>
                </a:solidFill>
              </a:rPr>
              <a:t>Graduate Diploma: </a:t>
            </a:r>
            <a:r>
              <a:rPr lang="es-MX" sz="7200" dirty="0" smtClean="0"/>
              <a:t>Se conoce como especialización – 1 año.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es-MX" sz="7200" b="1" dirty="0" smtClean="0">
                <a:solidFill>
                  <a:schemeClr val="accent1">
                    <a:lumMod val="75000"/>
                  </a:schemeClr>
                </a:solidFill>
              </a:rPr>
              <a:t>Master </a:t>
            </a:r>
            <a:r>
              <a:rPr lang="es-MX" sz="7200" b="1" dirty="0" err="1" smtClean="0">
                <a:solidFill>
                  <a:schemeClr val="accent1">
                    <a:lumMod val="75000"/>
                  </a:schemeClr>
                </a:solidFill>
              </a:rPr>
              <a:t>Degree</a:t>
            </a:r>
            <a:r>
              <a:rPr lang="es-MX" sz="7200" b="1" dirty="0" smtClean="0">
                <a:solidFill>
                  <a:schemeClr val="accent1">
                    <a:lumMod val="75000"/>
                  </a:schemeClr>
                </a:solidFill>
              </a:rPr>
              <a:t> (</a:t>
            </a:r>
            <a:r>
              <a:rPr lang="es-MX" sz="7200" b="1" dirty="0" err="1" smtClean="0">
                <a:solidFill>
                  <a:schemeClr val="accent1">
                    <a:lumMod val="75000"/>
                  </a:schemeClr>
                </a:solidFill>
              </a:rPr>
              <a:t>coursework</a:t>
            </a:r>
            <a:r>
              <a:rPr lang="es-MX" sz="7200" b="1" dirty="0" smtClean="0">
                <a:solidFill>
                  <a:schemeClr val="accent1">
                    <a:lumMod val="75000"/>
                  </a:schemeClr>
                </a:solidFill>
              </a:rPr>
              <a:t>): </a:t>
            </a:r>
            <a:r>
              <a:rPr lang="es-MX" sz="7200" dirty="0" smtClean="0"/>
              <a:t>Maestría por materias – 1 a 2 años.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es-MX" sz="7200" b="1" dirty="0" smtClean="0">
                <a:solidFill>
                  <a:schemeClr val="accent1">
                    <a:lumMod val="75000"/>
                  </a:schemeClr>
                </a:solidFill>
              </a:rPr>
              <a:t>Master </a:t>
            </a:r>
            <a:r>
              <a:rPr lang="es-MX" sz="7200" b="1" dirty="0" err="1" smtClean="0">
                <a:solidFill>
                  <a:schemeClr val="accent1">
                    <a:lumMod val="75000"/>
                  </a:schemeClr>
                </a:solidFill>
              </a:rPr>
              <a:t>Degree</a:t>
            </a:r>
            <a:r>
              <a:rPr lang="es-MX" sz="7200" b="1" dirty="0" smtClean="0">
                <a:solidFill>
                  <a:schemeClr val="accent1">
                    <a:lumMod val="75000"/>
                  </a:schemeClr>
                </a:solidFill>
              </a:rPr>
              <a:t> (Research): </a:t>
            </a:r>
            <a:r>
              <a:rPr lang="es-MX" sz="7200" dirty="0" smtClean="0"/>
              <a:t>Maestría enfocada hacia la investigación – 1 a 2 años.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es-MX" sz="7200" b="1" dirty="0" smtClean="0">
                <a:solidFill>
                  <a:schemeClr val="accent1">
                    <a:lumMod val="75000"/>
                  </a:schemeClr>
                </a:solidFill>
              </a:rPr>
              <a:t>Doctoral </a:t>
            </a:r>
            <a:r>
              <a:rPr lang="es-MX" sz="7200" b="1" dirty="0" err="1" smtClean="0">
                <a:solidFill>
                  <a:schemeClr val="accent1">
                    <a:lumMod val="75000"/>
                  </a:schemeClr>
                </a:solidFill>
              </a:rPr>
              <a:t>Degree</a:t>
            </a:r>
            <a:r>
              <a:rPr lang="es-MX" sz="7200" b="1" dirty="0" smtClean="0">
                <a:solidFill>
                  <a:schemeClr val="accent1">
                    <a:lumMod val="75000"/>
                  </a:schemeClr>
                </a:solidFill>
              </a:rPr>
              <a:t> (</a:t>
            </a:r>
            <a:r>
              <a:rPr lang="es-MX" sz="7200" b="1" dirty="0" err="1" smtClean="0">
                <a:solidFill>
                  <a:schemeClr val="accent1">
                    <a:lumMod val="75000"/>
                  </a:schemeClr>
                </a:solidFill>
              </a:rPr>
              <a:t>Phd</a:t>
            </a:r>
            <a:r>
              <a:rPr lang="es-MX" sz="7200" b="1" dirty="0" smtClean="0">
                <a:solidFill>
                  <a:schemeClr val="accent1">
                    <a:lumMod val="75000"/>
                  </a:schemeClr>
                </a:solidFill>
              </a:rPr>
              <a:t> o Doctorado):</a:t>
            </a:r>
            <a:r>
              <a:rPr lang="es-MX" sz="7200" dirty="0" smtClean="0"/>
              <a:t> programa enfocado 100% en investigación – 4 años.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es-MX" sz="7200" b="1" dirty="0" smtClean="0">
                <a:solidFill>
                  <a:schemeClr val="accent1">
                    <a:lumMod val="75000"/>
                  </a:schemeClr>
                </a:solidFill>
              </a:rPr>
              <a:t>MBA: </a:t>
            </a:r>
            <a:r>
              <a:rPr lang="es-MX" sz="7200" dirty="0" smtClean="0"/>
              <a:t>Master in Business </a:t>
            </a:r>
            <a:r>
              <a:rPr lang="es-MX" sz="7200" dirty="0" err="1" smtClean="0"/>
              <a:t>Administration</a:t>
            </a:r>
            <a:r>
              <a:rPr lang="es-MX" sz="7200" dirty="0" smtClean="0"/>
              <a:t> . Principales ramas de especialización: Finanzas, Marketing, Logística, Recursos Humanos. </a:t>
            </a:r>
          </a:p>
          <a:p>
            <a:pPr marL="0" indent="0">
              <a:buNone/>
            </a:pPr>
            <a:endParaRPr lang="es-MX" sz="1400" dirty="0" smtClean="0"/>
          </a:p>
          <a:p>
            <a:pPr marL="0" indent="0">
              <a:buNone/>
            </a:pPr>
            <a:endParaRPr lang="es-MX" sz="1400" dirty="0"/>
          </a:p>
          <a:p>
            <a:pPr marL="0" indent="0">
              <a:buNone/>
            </a:pPr>
            <a:endParaRPr lang="es-MX" sz="1400" dirty="0" smtClean="0"/>
          </a:p>
          <a:p>
            <a:pPr marL="0" indent="0">
              <a:buNone/>
            </a:pPr>
            <a:endParaRPr lang="es-MX" sz="1400" dirty="0"/>
          </a:p>
          <a:p>
            <a:pPr marL="0" indent="0">
              <a:buNone/>
            </a:pPr>
            <a:endParaRPr lang="es-MX" sz="1400" dirty="0" smtClean="0"/>
          </a:p>
          <a:p>
            <a:pPr marL="0" indent="0">
              <a:buNone/>
            </a:pPr>
            <a:endParaRPr lang="es-MX" sz="1400" dirty="0"/>
          </a:p>
          <a:p>
            <a:pPr marL="0" indent="0">
              <a:buNone/>
            </a:pPr>
            <a:endParaRPr lang="es-MX" sz="1400" dirty="0" smtClean="0"/>
          </a:p>
          <a:p>
            <a:pPr marL="0" indent="0">
              <a:buNone/>
            </a:pPr>
            <a:r>
              <a:rPr lang="es-MX" sz="1400" dirty="0"/>
              <a:t>s</a:t>
            </a:r>
            <a:r>
              <a:rPr lang="es-MX" sz="1400" dirty="0" smtClean="0"/>
              <a:t> </a:t>
            </a:r>
            <a:endParaRPr lang="es-MX" sz="1400" dirty="0"/>
          </a:p>
        </p:txBody>
      </p:sp>
    </p:spTree>
    <p:extLst>
      <p:ext uri="{BB962C8B-B14F-4D97-AF65-F5344CB8AC3E}">
        <p14:creationId xmlns:p14="http://schemas.microsoft.com/office/powerpoint/2010/main" val="3334245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sz="36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Opciones de Financiamiento</a:t>
            </a:r>
            <a:endParaRPr lang="es-MX" sz="3600" b="1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28650" y="1739029"/>
            <a:ext cx="7886700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s-MX" sz="2000" dirty="0" smtClean="0"/>
              <a:t>Becas de universidades</a:t>
            </a:r>
          </a:p>
          <a:p>
            <a:pPr marL="0" indent="0">
              <a:buNone/>
            </a:pPr>
            <a:r>
              <a:rPr lang="es-CL" sz="2000" dirty="0">
                <a:hlinkClick r:id="rId2"/>
              </a:rPr>
              <a:t>https://</a:t>
            </a:r>
            <a:r>
              <a:rPr lang="es-CL" sz="2000" dirty="0" smtClean="0">
                <a:hlinkClick r:id="rId2"/>
              </a:rPr>
              <a:t>www.lae-edu.com/becas-promociones</a:t>
            </a:r>
            <a:endParaRPr lang="es-CL" sz="2000" dirty="0" smtClean="0"/>
          </a:p>
          <a:p>
            <a:pPr marL="0" indent="0">
              <a:buNone/>
            </a:pPr>
            <a:endParaRPr lang="es-MX" sz="2000" dirty="0" smtClean="0"/>
          </a:p>
          <a:p>
            <a:pPr marL="0" indent="0">
              <a:buNone/>
            </a:pPr>
            <a:r>
              <a:rPr lang="es-MX" sz="2000" dirty="0" smtClean="0"/>
              <a:t>Becas Chile</a:t>
            </a:r>
          </a:p>
          <a:p>
            <a:pPr marL="0" indent="0">
              <a:buNone/>
            </a:pPr>
            <a:r>
              <a:rPr lang="es-CL" sz="2000" dirty="0">
                <a:hlinkClick r:id="rId3"/>
              </a:rPr>
              <a:t>https://www.conicyt.cl/becasconicyt/postulantes/oferta-becas/#tab-02</a:t>
            </a:r>
            <a:endParaRPr lang="es-MX" sz="2000" dirty="0" smtClean="0"/>
          </a:p>
          <a:p>
            <a:pPr marL="0" indent="0">
              <a:buNone/>
            </a:pPr>
            <a:endParaRPr lang="es-MX" sz="2000" dirty="0" smtClean="0">
              <a:hlinkClick r:id="rId4" action="ppaction://hlinkfile"/>
            </a:endParaRPr>
          </a:p>
          <a:p>
            <a:pPr marL="0" indent="0">
              <a:buNone/>
            </a:pPr>
            <a:r>
              <a:rPr lang="es-MX" sz="2000" dirty="0" smtClean="0">
                <a:hlinkClick r:id="rId4" action="ppaction://hlinkfile"/>
              </a:rPr>
              <a:t>E:\Ranking OCDE 2019.xlsx</a:t>
            </a:r>
            <a:endParaRPr lang="es-MX" sz="2000" dirty="0" smtClean="0"/>
          </a:p>
          <a:p>
            <a:pPr marL="0" indent="0">
              <a:buNone/>
            </a:pPr>
            <a:endParaRPr lang="es-MX" sz="2000" dirty="0" smtClean="0"/>
          </a:p>
          <a:p>
            <a:pPr marL="0" indent="0">
              <a:buNone/>
            </a:pPr>
            <a:r>
              <a:rPr lang="es-MX" sz="2000" dirty="0" smtClean="0"/>
              <a:t>Crédito </a:t>
            </a:r>
            <a:r>
              <a:rPr lang="es-MX" sz="2000" dirty="0" err="1" smtClean="0"/>
              <a:t>Corfo</a:t>
            </a:r>
            <a:endParaRPr lang="es-MX" sz="2000" dirty="0" smtClean="0"/>
          </a:p>
          <a:p>
            <a:pPr marL="0" indent="0">
              <a:buNone/>
            </a:pPr>
            <a:endParaRPr lang="es-MX" sz="2000" dirty="0" smtClean="0"/>
          </a:p>
          <a:p>
            <a:pPr marL="0" indent="0">
              <a:buNone/>
            </a:pPr>
            <a:r>
              <a:rPr lang="es-MX" sz="2000" dirty="0" smtClean="0"/>
              <a:t>Crédito Banco </a:t>
            </a:r>
            <a:r>
              <a:rPr lang="es-MX" sz="2000" dirty="0" err="1" smtClean="0"/>
              <a:t>Bice</a:t>
            </a:r>
            <a:r>
              <a:rPr lang="es-MX" sz="2000" dirty="0" smtClean="0"/>
              <a:t>, </a:t>
            </a:r>
            <a:r>
              <a:rPr lang="es-MX" sz="2000" dirty="0" err="1" smtClean="0"/>
              <a:t>Itau</a:t>
            </a:r>
            <a:r>
              <a:rPr lang="es-MX" sz="2000" dirty="0" smtClean="0"/>
              <a:t> y Santander. </a:t>
            </a:r>
          </a:p>
        </p:txBody>
      </p:sp>
    </p:spTree>
    <p:extLst>
      <p:ext uri="{BB962C8B-B14F-4D97-AF65-F5344CB8AC3E}">
        <p14:creationId xmlns:p14="http://schemas.microsoft.com/office/powerpoint/2010/main" val="1796880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50" y="78523"/>
            <a:ext cx="7886700" cy="1325563"/>
          </a:xfrm>
        </p:spPr>
        <p:txBody>
          <a:bodyPr/>
          <a:lstStyle/>
          <a:p>
            <a:pPr algn="ctr"/>
            <a:r>
              <a:rPr lang="es-MX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Costos </a:t>
            </a:r>
            <a:endParaRPr lang="es-MX" b="1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28650" y="1404086"/>
            <a:ext cx="7886700" cy="477287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CL" sz="1800" dirty="0" smtClean="0"/>
              <a:t>Los costos  generales que se deben considerar para estudiar  en el extranjero son:</a:t>
            </a:r>
          </a:p>
          <a:p>
            <a:pPr marL="0" indent="0">
              <a:buNone/>
            </a:pPr>
            <a:endParaRPr lang="es-CL" sz="1800" dirty="0"/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s-CL" sz="1800" dirty="0" smtClean="0"/>
              <a:t>Tramite de visa: $20 a U$ 280.000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s-CL" sz="1800" dirty="0" smtClean="0"/>
              <a:t>Postulación al instituto: $60.000 a $120.000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s-CL" sz="1800" dirty="0" smtClean="0"/>
              <a:t>Costo de programa semestral:  Inglés $2.700.000, técnico $3.200.000 y postgrado $7.800.000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s-CL" sz="1800" dirty="0" smtClean="0"/>
              <a:t>Seguro de salud: $30.000 </a:t>
            </a:r>
            <a:r>
              <a:rPr lang="es-CL" sz="1800" dirty="0" err="1" smtClean="0"/>
              <a:t>aprox</a:t>
            </a:r>
            <a:r>
              <a:rPr lang="es-CL" sz="1800" dirty="0" smtClean="0"/>
              <a:t>/mes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s-CL" sz="1800" dirty="0" smtClean="0"/>
              <a:t>Costo vida: $750.000  mes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</a:pPr>
            <a:endParaRPr lang="es-CL" sz="1800" dirty="0"/>
          </a:p>
          <a:p>
            <a:pPr marL="0" indent="0">
              <a:buClr>
                <a:srgbClr val="FF0000"/>
              </a:buClr>
              <a:buNone/>
            </a:pPr>
            <a:r>
              <a:rPr lang="es-CL" sz="1800" dirty="0" smtClean="0"/>
              <a:t>Ingreso por trabajo  </a:t>
            </a:r>
            <a:r>
              <a:rPr lang="es-CL" sz="1800" dirty="0" err="1" smtClean="0"/>
              <a:t>part</a:t>
            </a:r>
            <a:r>
              <a:rPr lang="es-CL" sz="1800" dirty="0" smtClean="0"/>
              <a:t> time es </a:t>
            </a:r>
            <a:r>
              <a:rPr lang="es-CL" sz="1800" dirty="0" err="1" smtClean="0"/>
              <a:t>Aus</a:t>
            </a:r>
            <a:r>
              <a:rPr lang="es-CL" sz="1800" dirty="0" smtClean="0"/>
              <a:t> y NZ aprox. $750.000 e Irlanda aprox. $580.000.</a:t>
            </a:r>
          </a:p>
          <a:p>
            <a:pPr marL="0" indent="0">
              <a:buNone/>
            </a:pPr>
            <a:endParaRPr lang="es-CL" sz="1800" dirty="0"/>
          </a:p>
          <a:p>
            <a:pPr marL="0" indent="0">
              <a:buNone/>
            </a:pPr>
            <a:endParaRPr lang="es-CL" sz="1800" dirty="0"/>
          </a:p>
          <a:p>
            <a:pPr marL="0" indent="0">
              <a:buNone/>
            </a:pPr>
            <a:endParaRPr lang="es-CL" sz="1800" dirty="0" smtClean="0"/>
          </a:p>
          <a:p>
            <a:endParaRPr lang="es-CL" sz="1800" dirty="0" smtClean="0"/>
          </a:p>
          <a:p>
            <a:pPr marL="0" indent="0">
              <a:buNone/>
            </a:pPr>
            <a:endParaRPr lang="es-CL" sz="1800" dirty="0" smtClean="0"/>
          </a:p>
          <a:p>
            <a:pPr marL="0" indent="0">
              <a:buNone/>
            </a:pPr>
            <a:endParaRPr lang="es-CL" sz="1800" dirty="0" smtClean="0"/>
          </a:p>
          <a:p>
            <a:pPr marL="0" indent="0">
              <a:buNone/>
            </a:pPr>
            <a:endParaRPr lang="es-MX" sz="1800" dirty="0"/>
          </a:p>
        </p:txBody>
      </p:sp>
    </p:spTree>
    <p:extLst>
      <p:ext uri="{BB962C8B-B14F-4D97-AF65-F5344CB8AC3E}">
        <p14:creationId xmlns:p14="http://schemas.microsoft.com/office/powerpoint/2010/main" val="3573580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b="1" dirty="0" smtClean="0">
                <a:latin typeface="+mn-lt"/>
              </a:rPr>
              <a:t>Proceso completo</a:t>
            </a:r>
            <a:endParaRPr lang="es-MX" b="1" dirty="0">
              <a:latin typeface="+mn-lt"/>
            </a:endParaRPr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5808578"/>
              </p:ext>
            </p:extLst>
          </p:nvPr>
        </p:nvGraphicFramePr>
        <p:xfrm>
          <a:off x="628650" y="1825625"/>
          <a:ext cx="78867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Estrella de 7 puntas 4"/>
          <p:cNvSpPr/>
          <p:nvPr/>
        </p:nvSpPr>
        <p:spPr>
          <a:xfrm>
            <a:off x="6318913" y="4967785"/>
            <a:ext cx="1296538" cy="914400"/>
          </a:xfrm>
          <a:prstGeom prst="star7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400" b="1" dirty="0" smtClean="0">
                <a:solidFill>
                  <a:schemeClr val="tx1"/>
                </a:solidFill>
              </a:rPr>
              <a:t>3 a 6 meses </a:t>
            </a:r>
            <a:endParaRPr lang="es-MX" sz="1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8258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AsOne/>
      </p:bldGraphic>
      <p:bldP spid="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50" y="1146412"/>
            <a:ext cx="7886700" cy="1009934"/>
          </a:xfrm>
        </p:spPr>
        <p:txBody>
          <a:bodyPr>
            <a:normAutofit fontScale="90000"/>
          </a:bodyPr>
          <a:lstStyle/>
          <a:p>
            <a:pPr algn="ctr"/>
            <a:r>
              <a:rPr lang="es-MX" dirty="0" smtClean="0"/>
              <a:t/>
            </a:r>
            <a:br>
              <a:rPr lang="es-MX" dirty="0" smtClean="0"/>
            </a:br>
            <a:r>
              <a:rPr lang="es-MX" dirty="0" smtClean="0"/>
              <a:t/>
            </a:r>
            <a:br>
              <a:rPr lang="es-MX" dirty="0" smtClean="0"/>
            </a:br>
            <a:r>
              <a:rPr lang="es-MX" sz="40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Destinos, programas, cotizaciones e información clave</a:t>
            </a:r>
            <a:r>
              <a:rPr lang="es-MX" sz="3600" b="1" dirty="0" smtClean="0"/>
              <a:t/>
            </a:r>
            <a:br>
              <a:rPr lang="es-MX" sz="3600" b="1" dirty="0" smtClean="0"/>
            </a:br>
            <a:endParaRPr lang="es-MX" sz="3600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28650" y="2115403"/>
            <a:ext cx="7886700" cy="4061560"/>
          </a:xfrm>
        </p:spPr>
        <p:txBody>
          <a:bodyPr>
            <a:noAutofit/>
          </a:bodyPr>
          <a:lstStyle/>
          <a:p>
            <a:pPr marL="0" indent="0" algn="just">
              <a:lnSpc>
                <a:spcPct val="100000"/>
              </a:lnSpc>
              <a:spcBef>
                <a:spcPts val="600"/>
              </a:spcBef>
              <a:buNone/>
            </a:pPr>
            <a:endParaRPr lang="es-MX" sz="1600" dirty="0"/>
          </a:p>
          <a:p>
            <a:pPr marL="0" indent="0" algn="just">
              <a:lnSpc>
                <a:spcPct val="100000"/>
              </a:lnSpc>
              <a:spcBef>
                <a:spcPts val="600"/>
              </a:spcBef>
              <a:buNone/>
            </a:pPr>
            <a:endParaRPr lang="es-MX" sz="1600" dirty="0" smtClean="0"/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es-MX" sz="1200" dirty="0"/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es-MX" sz="1200" dirty="0" smtClean="0"/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es-MX" sz="1200" dirty="0" smtClean="0"/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es-MX" sz="1200" dirty="0"/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es-MX" sz="1200" dirty="0"/>
          </a:p>
        </p:txBody>
      </p:sp>
      <p:sp>
        <p:nvSpPr>
          <p:cNvPr id="4" name="CuadroTexto 3"/>
          <p:cNvSpPr txBox="1"/>
          <p:nvPr/>
        </p:nvSpPr>
        <p:spPr>
          <a:xfrm>
            <a:off x="1569493" y="2674960"/>
            <a:ext cx="558193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s-MX" sz="4000" b="1" dirty="0" smtClean="0">
              <a:hlinkClick r:id="rId2"/>
            </a:endParaRPr>
          </a:p>
          <a:p>
            <a:pPr algn="ctr"/>
            <a:r>
              <a:rPr lang="es-MX" sz="4000" b="1" dirty="0" smtClean="0">
                <a:hlinkClick r:id="rId2"/>
              </a:rPr>
              <a:t>www.lae-edu.com</a:t>
            </a:r>
            <a:endParaRPr lang="es-MX" sz="4000" b="1" dirty="0" smtClean="0"/>
          </a:p>
          <a:p>
            <a:endParaRPr lang="es-MX" sz="4000" dirty="0"/>
          </a:p>
        </p:txBody>
      </p:sp>
    </p:spTree>
    <p:extLst>
      <p:ext uri="{BB962C8B-B14F-4D97-AF65-F5344CB8AC3E}">
        <p14:creationId xmlns:p14="http://schemas.microsoft.com/office/powerpoint/2010/main" val="3302959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28650" y="846162"/>
            <a:ext cx="7886700" cy="5330802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endParaRPr lang="es-MX" sz="35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0" indent="0" algn="ctr">
              <a:buNone/>
            </a:pPr>
            <a:r>
              <a:rPr lang="es-MX" sz="4700" b="1" dirty="0" smtClean="0">
                <a:solidFill>
                  <a:schemeClr val="accent1">
                    <a:lumMod val="50000"/>
                  </a:schemeClr>
                </a:solidFill>
              </a:rPr>
              <a:t>Contáctanos</a:t>
            </a:r>
          </a:p>
          <a:p>
            <a:pPr marL="0" indent="0">
              <a:lnSpc>
                <a:spcPct val="200000"/>
              </a:lnSpc>
              <a:buNone/>
            </a:pPr>
            <a:endParaRPr lang="es-MX" b="1" dirty="0" smtClean="0"/>
          </a:p>
          <a:p>
            <a:pPr marL="0" indent="0" algn="ctr">
              <a:lnSpc>
                <a:spcPct val="200000"/>
              </a:lnSpc>
              <a:buNone/>
            </a:pPr>
            <a:r>
              <a:rPr lang="es-MX" b="1" dirty="0" smtClean="0"/>
              <a:t>Santiago – Región Metropolitana</a:t>
            </a:r>
            <a:r>
              <a:rPr lang="es-MX" dirty="0"/>
              <a:t/>
            </a:r>
            <a:br>
              <a:rPr lang="es-MX" dirty="0"/>
            </a:br>
            <a:r>
              <a:rPr lang="es-MX" b="1" dirty="0"/>
              <a:t>Dirección: </a:t>
            </a:r>
            <a:r>
              <a:rPr lang="es-MX" dirty="0" smtClean="0"/>
              <a:t>Cruz del Sur 235 Las Condes</a:t>
            </a:r>
            <a:r>
              <a:rPr lang="es-MX" dirty="0"/>
              <a:t/>
            </a:r>
            <a:br>
              <a:rPr lang="es-MX" dirty="0"/>
            </a:br>
            <a:r>
              <a:rPr lang="es-MX" b="1" dirty="0" smtClean="0"/>
              <a:t>Teléfono:</a:t>
            </a:r>
            <a:r>
              <a:rPr lang="es-MX" b="1" dirty="0"/>
              <a:t> </a:t>
            </a:r>
            <a:r>
              <a:rPr lang="es-MX" dirty="0"/>
              <a:t>+56 </a:t>
            </a:r>
            <a:r>
              <a:rPr lang="es-MX" dirty="0" smtClean="0"/>
              <a:t>222284843</a:t>
            </a:r>
            <a:r>
              <a:rPr lang="es-MX" dirty="0"/>
              <a:t> </a:t>
            </a:r>
            <a:br>
              <a:rPr lang="es-MX" dirty="0"/>
            </a:br>
            <a:r>
              <a:rPr lang="es-MX" b="1" dirty="0"/>
              <a:t>Email: </a:t>
            </a:r>
            <a:r>
              <a:rPr lang="es-MX" dirty="0" smtClean="0"/>
              <a:t>chile@lae-edu.com</a:t>
            </a:r>
            <a:r>
              <a:rPr lang="es-MX" dirty="0">
                <a:hlinkClick r:id="rId2"/>
              </a:rPr>
              <a:t/>
            </a:r>
            <a:br>
              <a:rPr lang="es-MX" dirty="0">
                <a:hlinkClick r:id="rId2"/>
              </a:rPr>
            </a:br>
            <a:r>
              <a:rPr lang="es-MX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283581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98987" y="547399"/>
            <a:ext cx="4546023" cy="610034"/>
          </a:xfrm>
        </p:spPr>
        <p:txBody>
          <a:bodyPr>
            <a:normAutofit/>
          </a:bodyPr>
          <a:lstStyle/>
          <a:p>
            <a:pPr algn="ctr"/>
            <a:r>
              <a:rPr lang="es-CO" sz="36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¿Quien es LAE?</a:t>
            </a:r>
            <a:endParaRPr lang="es-CO" sz="3600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28649" y="1282890"/>
            <a:ext cx="7886700" cy="2131316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endParaRPr lang="es-ES_tradnl" sz="1800" dirty="0" smtClean="0"/>
          </a:p>
          <a:p>
            <a:pPr marL="0" indent="0" algn="just">
              <a:buNone/>
            </a:pPr>
            <a:r>
              <a:rPr lang="es-CO" sz="1800" dirty="0"/>
              <a:t>Somos una organización líder en educación internacional, gracias a </a:t>
            </a:r>
            <a:r>
              <a:rPr lang="es-CO" sz="1800" dirty="0" smtClean="0"/>
              <a:t>nuestro prestigio, experiencia, </a:t>
            </a:r>
            <a:r>
              <a:rPr lang="es-CO" sz="1800" dirty="0"/>
              <a:t>presencia </a:t>
            </a:r>
            <a:r>
              <a:rPr lang="es-CO" sz="1800" dirty="0" smtClean="0"/>
              <a:t>global y crecimiento </a:t>
            </a:r>
            <a:r>
              <a:rPr lang="es-CO" sz="1800" dirty="0"/>
              <a:t>constante. </a:t>
            </a:r>
            <a:r>
              <a:rPr lang="es-CO" sz="1800" dirty="0" smtClean="0"/>
              <a:t>Nuestro </a:t>
            </a:r>
            <a:r>
              <a:rPr lang="es-CO" sz="1800" dirty="0"/>
              <a:t>objetivo principal es apoyarte de forma profesional y gratuita para que hagas realidad tu proyecto educativo en el exterior.</a:t>
            </a:r>
            <a:endParaRPr lang="es-ES_tradnl" sz="1800" dirty="0"/>
          </a:p>
          <a:p>
            <a:pPr marL="0" indent="0" algn="just">
              <a:buNone/>
            </a:pPr>
            <a:r>
              <a:rPr lang="es-ES_tradnl" sz="1800" dirty="0" smtClean="0"/>
              <a:t>Contamos con  </a:t>
            </a:r>
            <a:r>
              <a:rPr lang="es-ES_tradnl" sz="1800" b="1" dirty="0" smtClean="0">
                <a:solidFill>
                  <a:schemeClr val="accent1">
                    <a:lumMod val="50000"/>
                  </a:schemeClr>
                </a:solidFill>
              </a:rPr>
              <a:t>19 años de experiencia </a:t>
            </a:r>
            <a:r>
              <a:rPr lang="es-ES_tradnl" sz="1800" dirty="0" smtClean="0"/>
              <a:t>y presencia</a:t>
            </a:r>
            <a:r>
              <a:rPr lang="es-ES_tradnl" sz="1800" b="1" dirty="0" smtClean="0">
                <a:solidFill>
                  <a:schemeClr val="accent1">
                    <a:lumMod val="50000"/>
                  </a:schemeClr>
                </a:solidFill>
              </a:rPr>
              <a:t> en 19 países.</a:t>
            </a:r>
          </a:p>
          <a:p>
            <a:pPr marL="0" indent="0" algn="just">
              <a:buNone/>
            </a:pPr>
            <a:r>
              <a:rPr lang="es-ES_tradnl" sz="1800" dirty="0" smtClean="0"/>
              <a:t>Con el paso del tiempo nos hemos expandido hacia varios </a:t>
            </a:r>
            <a:r>
              <a:rPr lang="es-ES_tradnl" sz="1800" dirty="0"/>
              <a:t>destinos y actualmente </a:t>
            </a:r>
            <a:r>
              <a:rPr lang="es-ES_tradnl" sz="1800" dirty="0" smtClean="0"/>
              <a:t>representamos </a:t>
            </a:r>
            <a:r>
              <a:rPr lang="es-ES_tradnl" sz="1800" dirty="0"/>
              <a:t>a las instituciones educativas más reconocidas </a:t>
            </a:r>
            <a:r>
              <a:rPr lang="es-ES_tradnl" sz="1800" dirty="0" smtClean="0"/>
              <a:t>de:  </a:t>
            </a:r>
            <a:endParaRPr lang="es-CO" dirty="0"/>
          </a:p>
        </p:txBody>
      </p:sp>
      <p:graphicFrame>
        <p:nvGraphicFramePr>
          <p:cNvPr id="5" name="Tabla 4"/>
          <p:cNvGraphicFramePr>
            <a:graphicFrameLocks noGrp="1"/>
          </p:cNvGraphicFramePr>
          <p:nvPr>
            <p:extLst/>
          </p:nvPr>
        </p:nvGraphicFramePr>
        <p:xfrm>
          <a:off x="566306" y="3688770"/>
          <a:ext cx="8089320" cy="250653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1786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61786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61786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61786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617864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1210542">
                <a:tc>
                  <a:txBody>
                    <a:bodyPr/>
                    <a:lstStyle/>
                    <a:p>
                      <a:pPr algn="ctr"/>
                      <a:r>
                        <a:rPr lang="es-CO" sz="1400" dirty="0" smtClean="0">
                          <a:latin typeface="Titillium Web" panose="00000500000000000000" pitchFamily="2" charset="0"/>
                        </a:rPr>
                        <a:t/>
                      </a:r>
                      <a:br>
                        <a:rPr lang="es-CO" sz="1400" dirty="0" smtClean="0">
                          <a:latin typeface="Titillium Web" panose="00000500000000000000" pitchFamily="2" charset="0"/>
                        </a:rPr>
                      </a:br>
                      <a:r>
                        <a:rPr lang="es-CO" sz="1400" dirty="0" smtClean="0">
                          <a:latin typeface="Titillium Web" panose="00000500000000000000" pitchFamily="2" charset="0"/>
                        </a:rPr>
                        <a:t/>
                      </a:r>
                      <a:br>
                        <a:rPr lang="es-CO" sz="1400" dirty="0" smtClean="0">
                          <a:latin typeface="Titillium Web" panose="00000500000000000000" pitchFamily="2" charset="0"/>
                        </a:rPr>
                      </a:br>
                      <a:r>
                        <a:rPr lang="es-CO" sz="1400" dirty="0" smtClean="0">
                          <a:latin typeface="Titillium Web" panose="00000500000000000000" pitchFamily="2" charset="0"/>
                        </a:rPr>
                        <a:t/>
                      </a:r>
                      <a:br>
                        <a:rPr lang="es-CO" sz="1400" dirty="0" smtClean="0">
                          <a:latin typeface="Titillium Web" panose="00000500000000000000" pitchFamily="2" charset="0"/>
                        </a:rPr>
                      </a:br>
                      <a:r>
                        <a:rPr lang="es-CO" sz="1400" dirty="0" smtClean="0">
                          <a:latin typeface="Titillium Web" panose="00000500000000000000" pitchFamily="2" charset="0"/>
                        </a:rPr>
                        <a:t/>
                      </a:r>
                      <a:br>
                        <a:rPr lang="es-CO" sz="1400" dirty="0" smtClean="0">
                          <a:latin typeface="Titillium Web" panose="00000500000000000000" pitchFamily="2" charset="0"/>
                        </a:rPr>
                      </a:br>
                      <a:r>
                        <a:rPr lang="es-CO" sz="1400" b="1" dirty="0" smtClean="0">
                          <a:latin typeface="+mn-lt"/>
                        </a:rPr>
                        <a:t>Australia</a:t>
                      </a:r>
                      <a:endParaRPr lang="es-CO" sz="1400" b="1" dirty="0">
                        <a:latin typeface="+mn-lt"/>
                      </a:endParaRPr>
                    </a:p>
                  </a:txBody>
                  <a:tcPr marL="186467" marR="186467" marT="93233" marB="93233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400" dirty="0" smtClean="0">
                          <a:latin typeface="Titillium Web" panose="00000500000000000000" pitchFamily="2" charset="0"/>
                        </a:rPr>
                        <a:t/>
                      </a:r>
                      <a:br>
                        <a:rPr lang="es-CO" sz="1400" dirty="0" smtClean="0">
                          <a:latin typeface="Titillium Web" panose="00000500000000000000" pitchFamily="2" charset="0"/>
                        </a:rPr>
                      </a:br>
                      <a:r>
                        <a:rPr lang="es-CO" sz="1400" dirty="0" smtClean="0">
                          <a:latin typeface="Titillium Web" panose="00000500000000000000" pitchFamily="2" charset="0"/>
                        </a:rPr>
                        <a:t/>
                      </a:r>
                      <a:br>
                        <a:rPr lang="es-CO" sz="1400" dirty="0" smtClean="0">
                          <a:latin typeface="Titillium Web" panose="00000500000000000000" pitchFamily="2" charset="0"/>
                        </a:rPr>
                      </a:br>
                      <a:r>
                        <a:rPr lang="es-CO" sz="1400" dirty="0" smtClean="0">
                          <a:latin typeface="Titillium Web" panose="00000500000000000000" pitchFamily="2" charset="0"/>
                        </a:rPr>
                        <a:t/>
                      </a:r>
                      <a:br>
                        <a:rPr lang="es-CO" sz="1400" dirty="0" smtClean="0">
                          <a:latin typeface="Titillium Web" panose="00000500000000000000" pitchFamily="2" charset="0"/>
                        </a:rPr>
                      </a:br>
                      <a:r>
                        <a:rPr lang="es-CO" sz="1400" dirty="0" smtClean="0">
                          <a:latin typeface="Titillium Web" panose="00000500000000000000" pitchFamily="2" charset="0"/>
                        </a:rPr>
                        <a:t/>
                      </a:r>
                      <a:br>
                        <a:rPr lang="es-CO" sz="1400" dirty="0" smtClean="0">
                          <a:latin typeface="Titillium Web" panose="00000500000000000000" pitchFamily="2" charset="0"/>
                        </a:rPr>
                      </a:br>
                      <a:r>
                        <a:rPr lang="es-CO" sz="1400" b="1" dirty="0" smtClean="0">
                          <a:latin typeface="+mn-lt"/>
                        </a:rPr>
                        <a:t>Canadá</a:t>
                      </a:r>
                      <a:endParaRPr lang="es-CO" sz="1400" b="1" dirty="0">
                        <a:latin typeface="+mn-lt"/>
                      </a:endParaRPr>
                    </a:p>
                  </a:txBody>
                  <a:tcPr marL="186467" marR="186467" marT="93233" marB="93233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400" dirty="0" smtClean="0">
                          <a:latin typeface="Titillium Web" panose="00000500000000000000" pitchFamily="2" charset="0"/>
                        </a:rPr>
                        <a:t/>
                      </a:r>
                      <a:br>
                        <a:rPr lang="es-CO" sz="1400" dirty="0" smtClean="0">
                          <a:latin typeface="Titillium Web" panose="00000500000000000000" pitchFamily="2" charset="0"/>
                        </a:rPr>
                      </a:br>
                      <a:r>
                        <a:rPr lang="es-CO" sz="1400" dirty="0" smtClean="0">
                          <a:latin typeface="Titillium Web" panose="00000500000000000000" pitchFamily="2" charset="0"/>
                        </a:rPr>
                        <a:t/>
                      </a:r>
                      <a:br>
                        <a:rPr lang="es-CO" sz="1400" dirty="0" smtClean="0">
                          <a:latin typeface="Titillium Web" panose="00000500000000000000" pitchFamily="2" charset="0"/>
                        </a:rPr>
                      </a:br>
                      <a:r>
                        <a:rPr lang="es-CO" sz="1400" dirty="0" smtClean="0">
                          <a:latin typeface="Titillium Web" panose="00000500000000000000" pitchFamily="2" charset="0"/>
                        </a:rPr>
                        <a:t/>
                      </a:r>
                      <a:br>
                        <a:rPr lang="es-CO" sz="1400" dirty="0" smtClean="0">
                          <a:latin typeface="Titillium Web" panose="00000500000000000000" pitchFamily="2" charset="0"/>
                        </a:rPr>
                      </a:br>
                      <a:r>
                        <a:rPr lang="es-CO" sz="1400" dirty="0" smtClean="0">
                          <a:latin typeface="Titillium Web" panose="00000500000000000000" pitchFamily="2" charset="0"/>
                        </a:rPr>
                        <a:t/>
                      </a:r>
                      <a:br>
                        <a:rPr lang="es-CO" sz="1400" dirty="0" smtClean="0">
                          <a:latin typeface="Titillium Web" panose="00000500000000000000" pitchFamily="2" charset="0"/>
                        </a:rPr>
                      </a:br>
                      <a:r>
                        <a:rPr lang="es-CO" sz="1400" b="1" dirty="0" smtClean="0">
                          <a:latin typeface="Calibri" panose="020F0502020204030204" pitchFamily="34" charset="0"/>
                        </a:rPr>
                        <a:t>España</a:t>
                      </a:r>
                      <a:endParaRPr lang="es-CO" sz="1400" b="1" dirty="0">
                        <a:latin typeface="Calibri" panose="020F0502020204030204" pitchFamily="34" charset="0"/>
                      </a:endParaRPr>
                    </a:p>
                  </a:txBody>
                  <a:tcPr marL="186467" marR="186467" marT="93233" marB="93233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400" dirty="0" smtClean="0">
                          <a:latin typeface="Titillium Web" panose="00000500000000000000" pitchFamily="2" charset="0"/>
                        </a:rPr>
                        <a:t/>
                      </a:r>
                      <a:br>
                        <a:rPr lang="es-CO" sz="1400" dirty="0" smtClean="0">
                          <a:latin typeface="Titillium Web" panose="00000500000000000000" pitchFamily="2" charset="0"/>
                        </a:rPr>
                      </a:br>
                      <a:r>
                        <a:rPr lang="es-CO" sz="1400" dirty="0" smtClean="0">
                          <a:latin typeface="Titillium Web" panose="00000500000000000000" pitchFamily="2" charset="0"/>
                        </a:rPr>
                        <a:t/>
                      </a:r>
                      <a:br>
                        <a:rPr lang="es-CO" sz="1400" dirty="0" smtClean="0">
                          <a:latin typeface="Titillium Web" panose="00000500000000000000" pitchFamily="2" charset="0"/>
                        </a:rPr>
                      </a:br>
                      <a:r>
                        <a:rPr lang="es-CO" sz="1400" dirty="0" smtClean="0">
                          <a:latin typeface="Titillium Web" panose="00000500000000000000" pitchFamily="2" charset="0"/>
                        </a:rPr>
                        <a:t/>
                      </a:r>
                      <a:br>
                        <a:rPr lang="es-CO" sz="1400" dirty="0" smtClean="0">
                          <a:latin typeface="Titillium Web" panose="00000500000000000000" pitchFamily="2" charset="0"/>
                        </a:rPr>
                      </a:br>
                      <a:r>
                        <a:rPr lang="es-CO" sz="1400" dirty="0" smtClean="0">
                          <a:latin typeface="Titillium Web" panose="00000500000000000000" pitchFamily="2" charset="0"/>
                        </a:rPr>
                        <a:t/>
                      </a:r>
                      <a:br>
                        <a:rPr lang="es-CO" sz="1400" dirty="0" smtClean="0">
                          <a:latin typeface="Titillium Web" panose="00000500000000000000" pitchFamily="2" charset="0"/>
                        </a:rPr>
                      </a:br>
                      <a:r>
                        <a:rPr lang="es-CO" sz="1400" b="1" dirty="0" smtClean="0">
                          <a:latin typeface="+mn-lt"/>
                        </a:rPr>
                        <a:t>Estados Unidos</a:t>
                      </a:r>
                      <a:endParaRPr lang="es-CO" sz="1400" b="1" dirty="0">
                        <a:latin typeface="+mn-lt"/>
                      </a:endParaRPr>
                    </a:p>
                  </a:txBody>
                  <a:tcPr marL="186467" marR="186467" marT="93233" marB="93233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400" dirty="0" smtClean="0">
                          <a:latin typeface="Titillium Web" panose="00000500000000000000" pitchFamily="2" charset="0"/>
                        </a:rPr>
                        <a:t/>
                      </a:r>
                      <a:br>
                        <a:rPr lang="es-CO" sz="1400" dirty="0" smtClean="0">
                          <a:latin typeface="Titillium Web" panose="00000500000000000000" pitchFamily="2" charset="0"/>
                        </a:rPr>
                      </a:br>
                      <a:r>
                        <a:rPr lang="es-CO" sz="1400" dirty="0" smtClean="0">
                          <a:latin typeface="Titillium Web" panose="00000500000000000000" pitchFamily="2" charset="0"/>
                        </a:rPr>
                        <a:t/>
                      </a:r>
                      <a:br>
                        <a:rPr lang="es-CO" sz="1400" dirty="0" smtClean="0">
                          <a:latin typeface="Titillium Web" panose="00000500000000000000" pitchFamily="2" charset="0"/>
                        </a:rPr>
                      </a:br>
                      <a:r>
                        <a:rPr lang="es-CO" sz="1400" dirty="0" smtClean="0">
                          <a:latin typeface="Titillium Web" panose="00000500000000000000" pitchFamily="2" charset="0"/>
                        </a:rPr>
                        <a:t/>
                      </a:r>
                      <a:br>
                        <a:rPr lang="es-CO" sz="1400" dirty="0" smtClean="0">
                          <a:latin typeface="Titillium Web" panose="00000500000000000000" pitchFamily="2" charset="0"/>
                        </a:rPr>
                      </a:br>
                      <a:r>
                        <a:rPr lang="es-CO" sz="1400" dirty="0" smtClean="0">
                          <a:latin typeface="Titillium Web" panose="00000500000000000000" pitchFamily="2" charset="0"/>
                        </a:rPr>
                        <a:t/>
                      </a:r>
                      <a:br>
                        <a:rPr lang="es-CO" sz="1400" dirty="0" smtClean="0">
                          <a:latin typeface="Titillium Web" panose="00000500000000000000" pitchFamily="2" charset="0"/>
                        </a:rPr>
                      </a:br>
                      <a:r>
                        <a:rPr lang="es-CO" sz="1400" b="1" dirty="0" smtClean="0">
                          <a:latin typeface="+mn-lt"/>
                        </a:rPr>
                        <a:t>Irlanda</a:t>
                      </a:r>
                      <a:endParaRPr lang="es-CO" sz="1400" b="1" dirty="0">
                        <a:latin typeface="+mn-lt"/>
                      </a:endParaRPr>
                    </a:p>
                  </a:txBody>
                  <a:tcPr marL="186467" marR="186467" marT="93233" marB="93233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210542">
                <a:tc>
                  <a:txBody>
                    <a:bodyPr/>
                    <a:lstStyle/>
                    <a:p>
                      <a:pPr algn="ctr"/>
                      <a:r>
                        <a:rPr lang="es-CO" sz="1400" dirty="0" smtClean="0">
                          <a:latin typeface="Titillium Web" panose="00000500000000000000" pitchFamily="2" charset="0"/>
                        </a:rPr>
                        <a:t/>
                      </a:r>
                      <a:br>
                        <a:rPr lang="es-CO" sz="1400" dirty="0" smtClean="0">
                          <a:latin typeface="Titillium Web" panose="00000500000000000000" pitchFamily="2" charset="0"/>
                        </a:rPr>
                      </a:br>
                      <a:r>
                        <a:rPr lang="es-CO" sz="1400" dirty="0" smtClean="0">
                          <a:latin typeface="Titillium Web" panose="00000500000000000000" pitchFamily="2" charset="0"/>
                        </a:rPr>
                        <a:t/>
                      </a:r>
                      <a:br>
                        <a:rPr lang="es-CO" sz="1400" dirty="0" smtClean="0">
                          <a:latin typeface="Titillium Web" panose="00000500000000000000" pitchFamily="2" charset="0"/>
                        </a:rPr>
                      </a:br>
                      <a:r>
                        <a:rPr lang="es-CO" sz="1400" dirty="0" smtClean="0">
                          <a:latin typeface="Titillium Web" panose="00000500000000000000" pitchFamily="2" charset="0"/>
                        </a:rPr>
                        <a:t/>
                      </a:r>
                      <a:br>
                        <a:rPr lang="es-CO" sz="1400" dirty="0" smtClean="0">
                          <a:latin typeface="Titillium Web" panose="00000500000000000000" pitchFamily="2" charset="0"/>
                        </a:rPr>
                      </a:br>
                      <a:r>
                        <a:rPr lang="es-CO" sz="1400" dirty="0" smtClean="0">
                          <a:latin typeface="Titillium Web" panose="00000500000000000000" pitchFamily="2" charset="0"/>
                        </a:rPr>
                        <a:t/>
                      </a:r>
                      <a:br>
                        <a:rPr lang="es-CO" sz="1400" dirty="0" smtClean="0">
                          <a:latin typeface="Titillium Web" panose="00000500000000000000" pitchFamily="2" charset="0"/>
                        </a:rPr>
                      </a:br>
                      <a:r>
                        <a:rPr lang="es-CO" sz="1400" b="1" dirty="0" smtClean="0">
                          <a:latin typeface="+mn-lt"/>
                        </a:rPr>
                        <a:t>Malta</a:t>
                      </a:r>
                      <a:endParaRPr lang="es-CO" sz="1400" b="1" dirty="0">
                        <a:latin typeface="+mn-lt"/>
                      </a:endParaRPr>
                    </a:p>
                  </a:txBody>
                  <a:tcPr marL="186467" marR="186467" marT="93233" marB="93233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400" dirty="0" smtClean="0">
                          <a:latin typeface="Titillium Web" panose="00000500000000000000" pitchFamily="2" charset="0"/>
                        </a:rPr>
                        <a:t/>
                      </a:r>
                      <a:br>
                        <a:rPr lang="es-CO" sz="1400" dirty="0" smtClean="0">
                          <a:latin typeface="Titillium Web" panose="00000500000000000000" pitchFamily="2" charset="0"/>
                        </a:rPr>
                      </a:br>
                      <a:r>
                        <a:rPr lang="es-CO" sz="1400" dirty="0" smtClean="0">
                          <a:latin typeface="Titillium Web" panose="00000500000000000000" pitchFamily="2" charset="0"/>
                        </a:rPr>
                        <a:t/>
                      </a:r>
                      <a:br>
                        <a:rPr lang="es-CO" sz="1400" dirty="0" smtClean="0">
                          <a:latin typeface="Titillium Web" panose="00000500000000000000" pitchFamily="2" charset="0"/>
                        </a:rPr>
                      </a:br>
                      <a:r>
                        <a:rPr lang="es-CO" sz="1400" dirty="0" smtClean="0">
                          <a:latin typeface="Titillium Web" panose="00000500000000000000" pitchFamily="2" charset="0"/>
                        </a:rPr>
                        <a:t/>
                      </a:r>
                      <a:br>
                        <a:rPr lang="es-CO" sz="1400" dirty="0" smtClean="0">
                          <a:latin typeface="Titillium Web" panose="00000500000000000000" pitchFamily="2" charset="0"/>
                        </a:rPr>
                      </a:br>
                      <a:r>
                        <a:rPr lang="es-CO" sz="1400" dirty="0" smtClean="0">
                          <a:latin typeface="Titillium Web" panose="00000500000000000000" pitchFamily="2" charset="0"/>
                        </a:rPr>
                        <a:t/>
                      </a:r>
                      <a:br>
                        <a:rPr lang="es-CO" sz="1400" dirty="0" smtClean="0">
                          <a:latin typeface="Titillium Web" panose="00000500000000000000" pitchFamily="2" charset="0"/>
                        </a:rPr>
                      </a:br>
                      <a:r>
                        <a:rPr lang="es-CO" sz="1400" b="1" dirty="0" smtClean="0">
                          <a:latin typeface="+mn-lt"/>
                        </a:rPr>
                        <a:t>Nueva Zelanda</a:t>
                      </a:r>
                      <a:endParaRPr lang="es-CO" sz="1400" b="1" dirty="0">
                        <a:latin typeface="+mn-lt"/>
                      </a:endParaRPr>
                    </a:p>
                  </a:txBody>
                  <a:tcPr marL="186467" marR="186467" marT="93233" marB="93233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400" dirty="0" smtClean="0">
                          <a:latin typeface="Titillium Web" panose="00000500000000000000" pitchFamily="2" charset="0"/>
                        </a:rPr>
                        <a:t/>
                      </a:r>
                      <a:br>
                        <a:rPr lang="es-CO" sz="1400" dirty="0" smtClean="0">
                          <a:latin typeface="Titillium Web" panose="00000500000000000000" pitchFamily="2" charset="0"/>
                        </a:rPr>
                      </a:br>
                      <a:r>
                        <a:rPr lang="es-CO" sz="1400" dirty="0" smtClean="0">
                          <a:latin typeface="Titillium Web" panose="00000500000000000000" pitchFamily="2" charset="0"/>
                        </a:rPr>
                        <a:t/>
                      </a:r>
                      <a:br>
                        <a:rPr lang="es-CO" sz="1400" dirty="0" smtClean="0">
                          <a:latin typeface="Titillium Web" panose="00000500000000000000" pitchFamily="2" charset="0"/>
                        </a:rPr>
                      </a:br>
                      <a:r>
                        <a:rPr lang="es-CO" sz="1400" dirty="0" smtClean="0">
                          <a:latin typeface="Titillium Web" panose="00000500000000000000" pitchFamily="2" charset="0"/>
                        </a:rPr>
                        <a:t/>
                      </a:r>
                      <a:br>
                        <a:rPr lang="es-CO" sz="1400" dirty="0" smtClean="0">
                          <a:latin typeface="Titillium Web" panose="00000500000000000000" pitchFamily="2" charset="0"/>
                        </a:rPr>
                      </a:br>
                      <a:r>
                        <a:rPr lang="es-CO" sz="1400" dirty="0" smtClean="0">
                          <a:latin typeface="Titillium Web" panose="00000500000000000000" pitchFamily="2" charset="0"/>
                        </a:rPr>
                        <a:t/>
                      </a:r>
                      <a:br>
                        <a:rPr lang="es-CO" sz="1400" dirty="0" smtClean="0">
                          <a:latin typeface="Titillium Web" panose="00000500000000000000" pitchFamily="2" charset="0"/>
                        </a:rPr>
                      </a:br>
                      <a:r>
                        <a:rPr lang="es-CO" sz="1400" b="1" dirty="0" smtClean="0">
                          <a:latin typeface="Calibri" panose="020F0502020204030204" pitchFamily="34" charset="0"/>
                        </a:rPr>
                        <a:t>Reino</a:t>
                      </a:r>
                      <a:r>
                        <a:rPr lang="es-CO" sz="1400" b="1" baseline="0" dirty="0" smtClean="0">
                          <a:latin typeface="Calibri" panose="020F0502020204030204" pitchFamily="34" charset="0"/>
                        </a:rPr>
                        <a:t> Unido</a:t>
                      </a:r>
                      <a:endParaRPr lang="es-CO" sz="1400" b="1" dirty="0">
                        <a:latin typeface="Calibri" panose="020F0502020204030204" pitchFamily="34" charset="0"/>
                      </a:endParaRPr>
                    </a:p>
                  </a:txBody>
                  <a:tcPr marL="186467" marR="186467" marT="93233" marB="93233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400" dirty="0" smtClean="0">
                          <a:latin typeface="Titillium Web" panose="00000500000000000000" pitchFamily="2" charset="0"/>
                        </a:rPr>
                        <a:t/>
                      </a:r>
                      <a:br>
                        <a:rPr lang="es-CO" sz="1400" dirty="0" smtClean="0">
                          <a:latin typeface="Titillium Web" panose="00000500000000000000" pitchFamily="2" charset="0"/>
                        </a:rPr>
                      </a:br>
                      <a:r>
                        <a:rPr lang="es-CO" sz="1400" dirty="0" smtClean="0">
                          <a:latin typeface="Titillium Web" panose="00000500000000000000" pitchFamily="2" charset="0"/>
                        </a:rPr>
                        <a:t/>
                      </a:r>
                      <a:br>
                        <a:rPr lang="es-CO" sz="1400" dirty="0" smtClean="0">
                          <a:latin typeface="Titillium Web" panose="00000500000000000000" pitchFamily="2" charset="0"/>
                        </a:rPr>
                      </a:br>
                      <a:r>
                        <a:rPr lang="es-CO" sz="1400" dirty="0" smtClean="0">
                          <a:latin typeface="Titillium Web" panose="00000500000000000000" pitchFamily="2" charset="0"/>
                        </a:rPr>
                        <a:t/>
                      </a:r>
                      <a:br>
                        <a:rPr lang="es-CO" sz="1400" dirty="0" smtClean="0">
                          <a:latin typeface="Titillium Web" panose="00000500000000000000" pitchFamily="2" charset="0"/>
                        </a:rPr>
                      </a:br>
                      <a:r>
                        <a:rPr lang="es-CO" sz="1400" dirty="0" smtClean="0">
                          <a:latin typeface="Titillium Web" panose="00000500000000000000" pitchFamily="2" charset="0"/>
                        </a:rPr>
                        <a:t/>
                      </a:r>
                      <a:br>
                        <a:rPr lang="es-CO" sz="1400" dirty="0" smtClean="0">
                          <a:latin typeface="Titillium Web" panose="00000500000000000000" pitchFamily="2" charset="0"/>
                        </a:rPr>
                      </a:br>
                      <a:r>
                        <a:rPr lang="es-CO" sz="1400" b="1" dirty="0" smtClean="0">
                          <a:latin typeface="+mn-lt"/>
                        </a:rPr>
                        <a:t>Suráfrica</a:t>
                      </a:r>
                      <a:endParaRPr lang="es-CO" sz="1400" b="1" dirty="0">
                        <a:latin typeface="+mn-lt"/>
                      </a:endParaRPr>
                    </a:p>
                  </a:txBody>
                  <a:tcPr marL="186467" marR="186467" marT="93233" marB="93233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s-CO" sz="1400" dirty="0">
                        <a:latin typeface="Titillium Web" panose="00000500000000000000" pitchFamily="2" charset="0"/>
                      </a:endParaRPr>
                    </a:p>
                  </a:txBody>
                  <a:tcPr marL="186467" marR="186467" marT="93233" marB="93233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pic>
        <p:nvPicPr>
          <p:cNvPr id="6" name="Imagen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226" y="3870181"/>
            <a:ext cx="1200150" cy="685800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8353" y="3870181"/>
            <a:ext cx="1200150" cy="685800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2853" y="3870181"/>
            <a:ext cx="1200150" cy="685800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226" y="5105109"/>
            <a:ext cx="1200150" cy="685800"/>
          </a:xfrm>
          <a:prstGeom prst="rect">
            <a:avLst/>
          </a:prstGeom>
        </p:spPr>
      </p:pic>
      <p:pic>
        <p:nvPicPr>
          <p:cNvPr id="10" name="Imagen 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8353" y="5105109"/>
            <a:ext cx="1200150" cy="685800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4609" y="5105109"/>
            <a:ext cx="1200150" cy="685800"/>
          </a:xfrm>
          <a:prstGeom prst="rect">
            <a:avLst/>
          </a:prstGeom>
        </p:spPr>
      </p:pic>
      <p:pic>
        <p:nvPicPr>
          <p:cNvPr id="12" name="Imagen 11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6481" y="3870181"/>
            <a:ext cx="1200150" cy="685800"/>
          </a:xfrm>
          <a:prstGeom prst="rect">
            <a:avLst/>
          </a:prstGeom>
        </p:spPr>
      </p:pic>
      <p:pic>
        <p:nvPicPr>
          <p:cNvPr id="13" name="Imagen 12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6481" y="5105109"/>
            <a:ext cx="1200150" cy="685800"/>
          </a:xfrm>
          <a:prstGeom prst="rect">
            <a:avLst/>
          </a:prstGeom>
        </p:spPr>
      </p:pic>
      <p:pic>
        <p:nvPicPr>
          <p:cNvPr id="14" name="Imagen 13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4609" y="3870181"/>
            <a:ext cx="1200150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5056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50" y="696330"/>
            <a:ext cx="7886700" cy="403801"/>
          </a:xfrm>
        </p:spPr>
        <p:txBody>
          <a:bodyPr>
            <a:noAutofit/>
          </a:bodyPr>
          <a:lstStyle/>
          <a:p>
            <a:pPr algn="ctr"/>
            <a:r>
              <a:rPr lang="es-CO" sz="36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Nuestros servicios</a:t>
            </a:r>
            <a:endParaRPr lang="es-CO" sz="3600" b="1" dirty="0">
              <a:latin typeface="Calibri" panose="020F0502020204030204" pitchFamily="34" charset="0"/>
            </a:endParaRPr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18981813"/>
              </p:ext>
            </p:extLst>
          </p:nvPr>
        </p:nvGraphicFramePr>
        <p:xfrm>
          <a:off x="628650" y="1468784"/>
          <a:ext cx="7886700" cy="4328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5868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10935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84698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97167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1575811">
                <a:tc>
                  <a:txBody>
                    <a:bodyPr/>
                    <a:lstStyle/>
                    <a:p>
                      <a:pPr lvl="0" algn="ctr"/>
                      <a:r>
                        <a:rPr lang="es-CO" sz="1200" dirty="0" smtClean="0">
                          <a:latin typeface="Titillium Web" panose="00000500000000000000" pitchFamily="2" charset="0"/>
                        </a:rPr>
                        <a:t/>
                      </a:r>
                      <a:br>
                        <a:rPr lang="es-CO" sz="1200" dirty="0" smtClean="0">
                          <a:latin typeface="Titillium Web" panose="00000500000000000000" pitchFamily="2" charset="0"/>
                        </a:rPr>
                      </a:br>
                      <a:r>
                        <a:rPr lang="es-CO" sz="1200" dirty="0" smtClean="0">
                          <a:latin typeface="Titillium Web" panose="00000500000000000000" pitchFamily="2" charset="0"/>
                        </a:rPr>
                        <a:t/>
                      </a:r>
                      <a:br>
                        <a:rPr lang="es-CO" sz="1200" dirty="0" smtClean="0">
                          <a:latin typeface="Titillium Web" panose="00000500000000000000" pitchFamily="2" charset="0"/>
                        </a:rPr>
                      </a:br>
                      <a:r>
                        <a:rPr lang="es-CO" sz="1200" dirty="0" smtClean="0">
                          <a:latin typeface="Titillium Web" panose="00000500000000000000" pitchFamily="2" charset="0"/>
                        </a:rPr>
                        <a:t/>
                      </a:r>
                      <a:br>
                        <a:rPr lang="es-CO" sz="1200" dirty="0" smtClean="0">
                          <a:latin typeface="Titillium Web" panose="00000500000000000000" pitchFamily="2" charset="0"/>
                        </a:rPr>
                      </a:br>
                      <a:r>
                        <a:rPr lang="es-CO" sz="1200" dirty="0" smtClean="0">
                          <a:latin typeface="Titillium Web" panose="00000500000000000000" pitchFamily="2" charset="0"/>
                        </a:rPr>
                        <a:t/>
                      </a:r>
                      <a:br>
                        <a:rPr lang="es-CO" sz="1200" dirty="0" smtClean="0">
                          <a:latin typeface="Titillium Web" panose="00000500000000000000" pitchFamily="2" charset="0"/>
                        </a:rPr>
                      </a:br>
                      <a:r>
                        <a:rPr lang="es-CO" sz="1200" dirty="0" smtClean="0">
                          <a:latin typeface="Titillium Web" panose="00000500000000000000" pitchFamily="2" charset="0"/>
                        </a:rPr>
                        <a:t/>
                      </a:r>
                      <a:br>
                        <a:rPr lang="es-CO" sz="1200" dirty="0" smtClean="0">
                          <a:latin typeface="Titillium Web" panose="00000500000000000000" pitchFamily="2" charset="0"/>
                        </a:rPr>
                      </a:br>
                      <a:r>
                        <a:rPr lang="es-CO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Asesoría en la elección del país, la institución y el programa académico.</a:t>
                      </a:r>
                      <a:endParaRPr lang="es-CO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200" dirty="0" smtClean="0">
                          <a:latin typeface="Titillium Web" panose="00000500000000000000" pitchFamily="2" charset="0"/>
                        </a:rPr>
                        <a:t/>
                      </a:r>
                      <a:br>
                        <a:rPr lang="es-CO" sz="1200" dirty="0" smtClean="0">
                          <a:latin typeface="Titillium Web" panose="00000500000000000000" pitchFamily="2" charset="0"/>
                        </a:rPr>
                      </a:br>
                      <a:r>
                        <a:rPr lang="es-CO" sz="1200" dirty="0" smtClean="0">
                          <a:latin typeface="Titillium Web" panose="00000500000000000000" pitchFamily="2" charset="0"/>
                        </a:rPr>
                        <a:t/>
                      </a:r>
                      <a:br>
                        <a:rPr lang="es-CO" sz="1200" dirty="0" smtClean="0">
                          <a:latin typeface="Titillium Web" panose="00000500000000000000" pitchFamily="2" charset="0"/>
                        </a:rPr>
                      </a:br>
                      <a:r>
                        <a:rPr lang="es-CO" sz="1200" dirty="0" smtClean="0">
                          <a:latin typeface="Titillium Web" panose="00000500000000000000" pitchFamily="2" charset="0"/>
                        </a:rPr>
                        <a:t/>
                      </a:r>
                      <a:br>
                        <a:rPr lang="es-CO" sz="1200" dirty="0" smtClean="0">
                          <a:latin typeface="Titillium Web" panose="00000500000000000000" pitchFamily="2" charset="0"/>
                        </a:rPr>
                      </a:br>
                      <a:r>
                        <a:rPr lang="es-CO" sz="1200" dirty="0" smtClean="0">
                          <a:latin typeface="Titillium Web" panose="00000500000000000000" pitchFamily="2" charset="0"/>
                        </a:rPr>
                        <a:t/>
                      </a:r>
                      <a:br>
                        <a:rPr lang="es-CO" sz="1200" dirty="0" smtClean="0">
                          <a:latin typeface="Titillium Web" panose="00000500000000000000" pitchFamily="2" charset="0"/>
                        </a:rPr>
                      </a:br>
                      <a:r>
                        <a:rPr lang="es-CO" sz="1200" dirty="0" smtClean="0">
                          <a:latin typeface="Titillium Web" panose="00000500000000000000" pitchFamily="2" charset="0"/>
                        </a:rPr>
                        <a:t/>
                      </a:r>
                      <a:br>
                        <a:rPr lang="es-CO" sz="1200" dirty="0" smtClean="0">
                          <a:latin typeface="Titillium Web" panose="00000500000000000000" pitchFamily="2" charset="0"/>
                        </a:rPr>
                      </a:br>
                      <a:r>
                        <a:rPr lang="es-CO" sz="1400" dirty="0" smtClean="0">
                          <a:latin typeface="+mn-lt"/>
                        </a:rPr>
                        <a:t>Evaluación de costos de estudio, opciones de alojamiento, alimentación, transporte y gastos generales.</a:t>
                      </a:r>
                      <a:endParaRPr lang="es-CO" sz="1400" dirty="0"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200" dirty="0" smtClean="0">
                          <a:latin typeface="Titillium Web" panose="00000500000000000000" pitchFamily="2" charset="0"/>
                        </a:rPr>
                        <a:t/>
                      </a:r>
                      <a:br>
                        <a:rPr lang="es-CO" sz="1200" dirty="0" smtClean="0">
                          <a:latin typeface="Titillium Web" panose="00000500000000000000" pitchFamily="2" charset="0"/>
                        </a:rPr>
                      </a:br>
                      <a:r>
                        <a:rPr lang="es-CO" sz="1200" dirty="0" smtClean="0">
                          <a:latin typeface="Titillium Web" panose="00000500000000000000" pitchFamily="2" charset="0"/>
                        </a:rPr>
                        <a:t/>
                      </a:r>
                      <a:br>
                        <a:rPr lang="es-CO" sz="1200" dirty="0" smtClean="0">
                          <a:latin typeface="Titillium Web" panose="00000500000000000000" pitchFamily="2" charset="0"/>
                        </a:rPr>
                      </a:br>
                      <a:r>
                        <a:rPr lang="es-CO" sz="1200" dirty="0" smtClean="0">
                          <a:latin typeface="Titillium Web" panose="00000500000000000000" pitchFamily="2" charset="0"/>
                        </a:rPr>
                        <a:t/>
                      </a:r>
                      <a:br>
                        <a:rPr lang="es-CO" sz="1200" dirty="0" smtClean="0">
                          <a:latin typeface="Titillium Web" panose="00000500000000000000" pitchFamily="2" charset="0"/>
                        </a:rPr>
                      </a:br>
                      <a:r>
                        <a:rPr lang="es-CO" sz="1200" dirty="0" smtClean="0">
                          <a:latin typeface="Titillium Web" panose="00000500000000000000" pitchFamily="2" charset="0"/>
                        </a:rPr>
                        <a:t/>
                      </a:r>
                      <a:br>
                        <a:rPr lang="es-CO" sz="1200" dirty="0" smtClean="0">
                          <a:latin typeface="Titillium Web" panose="00000500000000000000" pitchFamily="2" charset="0"/>
                        </a:rPr>
                      </a:br>
                      <a:r>
                        <a:rPr lang="es-CO" sz="1200" dirty="0" smtClean="0">
                          <a:latin typeface="Titillium Web" panose="00000500000000000000" pitchFamily="2" charset="0"/>
                        </a:rPr>
                        <a:t/>
                      </a:r>
                      <a:br>
                        <a:rPr lang="es-CO" sz="1200" dirty="0" smtClean="0">
                          <a:latin typeface="Titillium Web" panose="00000500000000000000" pitchFamily="2" charset="0"/>
                        </a:rPr>
                      </a:br>
                      <a:r>
                        <a:rPr lang="es-CO" sz="1400" dirty="0" smtClean="0">
                          <a:latin typeface="+mn-lt"/>
                        </a:rPr>
                        <a:t>Acompañamiento</a:t>
                      </a:r>
                      <a:r>
                        <a:rPr lang="es-CO" sz="1400" baseline="0" dirty="0" smtClean="0">
                          <a:latin typeface="+mn-lt"/>
                        </a:rPr>
                        <a:t> en el trámite de la visa de estudiante.</a:t>
                      </a:r>
                      <a:endParaRPr lang="es-CO" sz="1400" dirty="0"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200" dirty="0" smtClean="0">
                          <a:latin typeface="Titillium Web" panose="00000500000000000000" pitchFamily="2" charset="0"/>
                        </a:rPr>
                        <a:t/>
                      </a:r>
                      <a:br>
                        <a:rPr lang="es-CO" sz="1200" dirty="0" smtClean="0">
                          <a:latin typeface="Titillium Web" panose="00000500000000000000" pitchFamily="2" charset="0"/>
                        </a:rPr>
                      </a:br>
                      <a:r>
                        <a:rPr lang="es-CO" sz="1200" dirty="0" smtClean="0">
                          <a:latin typeface="Titillium Web" panose="00000500000000000000" pitchFamily="2" charset="0"/>
                        </a:rPr>
                        <a:t/>
                      </a:r>
                      <a:br>
                        <a:rPr lang="es-CO" sz="1200" dirty="0" smtClean="0">
                          <a:latin typeface="Titillium Web" panose="00000500000000000000" pitchFamily="2" charset="0"/>
                        </a:rPr>
                      </a:br>
                      <a:r>
                        <a:rPr lang="es-CO" sz="1200" dirty="0" smtClean="0">
                          <a:latin typeface="Titillium Web" panose="00000500000000000000" pitchFamily="2" charset="0"/>
                        </a:rPr>
                        <a:t/>
                      </a:r>
                      <a:br>
                        <a:rPr lang="es-CO" sz="1200" dirty="0" smtClean="0">
                          <a:latin typeface="Titillium Web" panose="00000500000000000000" pitchFamily="2" charset="0"/>
                        </a:rPr>
                      </a:br>
                      <a:r>
                        <a:rPr lang="es-CO" sz="1200" dirty="0" smtClean="0">
                          <a:latin typeface="Titillium Web" panose="00000500000000000000" pitchFamily="2" charset="0"/>
                        </a:rPr>
                        <a:t/>
                      </a:r>
                      <a:br>
                        <a:rPr lang="es-CO" sz="1200" dirty="0" smtClean="0">
                          <a:latin typeface="Titillium Web" panose="00000500000000000000" pitchFamily="2" charset="0"/>
                        </a:rPr>
                      </a:br>
                      <a:r>
                        <a:rPr lang="es-CO" sz="1200" dirty="0" smtClean="0">
                          <a:latin typeface="Titillium Web" panose="00000500000000000000" pitchFamily="2" charset="0"/>
                        </a:rPr>
                        <a:t/>
                      </a:r>
                      <a:br>
                        <a:rPr lang="es-CO" sz="1200" dirty="0" smtClean="0">
                          <a:latin typeface="Titillium Web" panose="00000500000000000000" pitchFamily="2" charset="0"/>
                        </a:rPr>
                      </a:br>
                      <a:r>
                        <a:rPr lang="es-CO" sz="1400" dirty="0" smtClean="0">
                          <a:latin typeface="+mn-lt"/>
                        </a:rPr>
                        <a:t>Certificación</a:t>
                      </a:r>
                      <a:r>
                        <a:rPr lang="es-CO" sz="1400" baseline="0" dirty="0" smtClean="0">
                          <a:latin typeface="+mn-lt"/>
                        </a:rPr>
                        <a:t> y trámite de documentos.</a:t>
                      </a:r>
                      <a:endParaRPr lang="es-CO" sz="1400" dirty="0"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575811">
                <a:tc>
                  <a:txBody>
                    <a:bodyPr/>
                    <a:lstStyle/>
                    <a:p>
                      <a:pPr lvl="0" algn="ctr"/>
                      <a:r>
                        <a:rPr lang="es-CO" sz="1200" dirty="0" smtClean="0">
                          <a:latin typeface="Titillium Web" panose="00000500000000000000" pitchFamily="2" charset="0"/>
                        </a:rPr>
                        <a:t/>
                      </a:r>
                      <a:br>
                        <a:rPr lang="es-CO" sz="1200" dirty="0" smtClean="0">
                          <a:latin typeface="Titillium Web" panose="00000500000000000000" pitchFamily="2" charset="0"/>
                        </a:rPr>
                      </a:br>
                      <a:r>
                        <a:rPr lang="es-CO" sz="1200" dirty="0" smtClean="0">
                          <a:latin typeface="Titillium Web" panose="00000500000000000000" pitchFamily="2" charset="0"/>
                        </a:rPr>
                        <a:t/>
                      </a:r>
                      <a:br>
                        <a:rPr lang="es-CO" sz="1200" dirty="0" smtClean="0">
                          <a:latin typeface="Titillium Web" panose="00000500000000000000" pitchFamily="2" charset="0"/>
                        </a:rPr>
                      </a:br>
                      <a:r>
                        <a:rPr lang="es-CO" sz="1200" dirty="0" smtClean="0">
                          <a:latin typeface="Titillium Web" panose="00000500000000000000" pitchFamily="2" charset="0"/>
                        </a:rPr>
                        <a:t/>
                      </a:r>
                      <a:br>
                        <a:rPr lang="es-CO" sz="1200" dirty="0" smtClean="0">
                          <a:latin typeface="Titillium Web" panose="00000500000000000000" pitchFamily="2" charset="0"/>
                        </a:rPr>
                      </a:br>
                      <a:r>
                        <a:rPr lang="es-CO" sz="1200" dirty="0" smtClean="0">
                          <a:latin typeface="Titillium Web" panose="00000500000000000000" pitchFamily="2" charset="0"/>
                        </a:rPr>
                        <a:t/>
                      </a:r>
                      <a:br>
                        <a:rPr lang="es-CO" sz="1200" dirty="0" smtClean="0">
                          <a:latin typeface="Titillium Web" panose="00000500000000000000" pitchFamily="2" charset="0"/>
                        </a:rPr>
                      </a:br>
                      <a:endParaRPr lang="es-CO" sz="1200" dirty="0" smtClean="0">
                        <a:latin typeface="Titillium Web" panose="00000500000000000000" pitchFamily="2" charset="0"/>
                      </a:endParaRPr>
                    </a:p>
                    <a:p>
                      <a:pPr lvl="0" algn="ctr"/>
                      <a:endParaRPr lang="es-CO" sz="1200" kern="1200" dirty="0" smtClean="0">
                        <a:solidFill>
                          <a:schemeClr val="tx1"/>
                        </a:solidFill>
                        <a:effectLst/>
                        <a:latin typeface="Titillium Web" panose="00000500000000000000" pitchFamily="2" charset="0"/>
                        <a:ea typeface="+mn-ea"/>
                        <a:cs typeface="+mn-cs"/>
                      </a:endParaRPr>
                    </a:p>
                    <a:p>
                      <a:pPr lvl="0" algn="ctr"/>
                      <a:r>
                        <a:rPr lang="es-CO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Aplicación a la institución educativa,</a:t>
                      </a:r>
                      <a:r>
                        <a:rPr lang="es-CO" sz="14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búsqueda de alojamiento y guía antes de partir.</a:t>
                      </a:r>
                      <a:endParaRPr lang="es-CO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200" dirty="0" smtClean="0">
                          <a:latin typeface="Titillium Web" panose="00000500000000000000" pitchFamily="2" charset="0"/>
                        </a:rPr>
                        <a:t/>
                      </a:r>
                      <a:br>
                        <a:rPr lang="es-CO" sz="1200" dirty="0" smtClean="0">
                          <a:latin typeface="Titillium Web" panose="00000500000000000000" pitchFamily="2" charset="0"/>
                        </a:rPr>
                      </a:br>
                      <a:r>
                        <a:rPr lang="es-CO" sz="1200" dirty="0" smtClean="0">
                          <a:latin typeface="Titillium Web" panose="00000500000000000000" pitchFamily="2" charset="0"/>
                        </a:rPr>
                        <a:t/>
                      </a:r>
                      <a:br>
                        <a:rPr lang="es-CO" sz="1200" dirty="0" smtClean="0">
                          <a:latin typeface="Titillium Web" panose="00000500000000000000" pitchFamily="2" charset="0"/>
                        </a:rPr>
                      </a:br>
                      <a:r>
                        <a:rPr lang="es-CO" sz="1200" dirty="0" smtClean="0">
                          <a:latin typeface="Titillium Web" panose="00000500000000000000" pitchFamily="2" charset="0"/>
                        </a:rPr>
                        <a:t/>
                      </a:r>
                      <a:br>
                        <a:rPr lang="es-CO" sz="1200" dirty="0" smtClean="0">
                          <a:latin typeface="Titillium Web" panose="00000500000000000000" pitchFamily="2" charset="0"/>
                        </a:rPr>
                      </a:br>
                      <a:r>
                        <a:rPr lang="es-CO" sz="1200" dirty="0" smtClean="0">
                          <a:latin typeface="Titillium Web" panose="00000500000000000000" pitchFamily="2" charset="0"/>
                        </a:rPr>
                        <a:t/>
                      </a:r>
                      <a:br>
                        <a:rPr lang="es-CO" sz="1200" dirty="0" smtClean="0">
                          <a:latin typeface="Titillium Web" panose="00000500000000000000" pitchFamily="2" charset="0"/>
                        </a:rPr>
                      </a:br>
                      <a:r>
                        <a:rPr lang="es-CO" sz="1200" dirty="0" smtClean="0">
                          <a:latin typeface="Titillium Web" panose="00000500000000000000" pitchFamily="2" charset="0"/>
                        </a:rPr>
                        <a:t/>
                      </a:r>
                      <a:br>
                        <a:rPr lang="es-CO" sz="1200" dirty="0" smtClean="0">
                          <a:latin typeface="Titillium Web" panose="00000500000000000000" pitchFamily="2" charset="0"/>
                        </a:rPr>
                      </a:br>
                      <a:endParaRPr lang="es-CO" sz="1200" dirty="0" smtClean="0">
                        <a:latin typeface="Titillium Web" panose="00000500000000000000" pitchFamily="2" charset="0"/>
                      </a:endParaRPr>
                    </a:p>
                    <a:p>
                      <a:pPr algn="ctr"/>
                      <a:r>
                        <a:rPr lang="es-CO" sz="1400" dirty="0" smtClean="0">
                          <a:latin typeface="Calibri" panose="020F0502020204030204" pitchFamily="34" charset="0"/>
                        </a:rPr>
                        <a:t>Trámites</a:t>
                      </a:r>
                      <a:r>
                        <a:rPr lang="es-CO" sz="1400" baseline="0" dirty="0" smtClean="0">
                          <a:latin typeface="Calibri" panose="020F0502020204030204" pitchFamily="34" charset="0"/>
                        </a:rPr>
                        <a:t> para obtener el seguro médico estudiantil.</a:t>
                      </a:r>
                      <a:endParaRPr lang="es-CO" sz="1400" dirty="0">
                        <a:latin typeface="Calibri" panose="020F050202020403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200" dirty="0" smtClean="0">
                          <a:latin typeface="Titillium Web" panose="00000500000000000000" pitchFamily="2" charset="0"/>
                        </a:rPr>
                        <a:t/>
                      </a:r>
                      <a:br>
                        <a:rPr lang="es-CO" sz="1200" dirty="0" smtClean="0">
                          <a:latin typeface="Titillium Web" panose="00000500000000000000" pitchFamily="2" charset="0"/>
                        </a:rPr>
                      </a:br>
                      <a:r>
                        <a:rPr lang="es-CO" sz="1200" dirty="0" smtClean="0">
                          <a:latin typeface="Titillium Web" panose="00000500000000000000" pitchFamily="2" charset="0"/>
                        </a:rPr>
                        <a:t/>
                      </a:r>
                      <a:br>
                        <a:rPr lang="es-CO" sz="1200" dirty="0" smtClean="0">
                          <a:latin typeface="Titillium Web" panose="00000500000000000000" pitchFamily="2" charset="0"/>
                        </a:rPr>
                      </a:br>
                      <a:r>
                        <a:rPr lang="es-CO" sz="1200" dirty="0" smtClean="0">
                          <a:latin typeface="Titillium Web" panose="00000500000000000000" pitchFamily="2" charset="0"/>
                        </a:rPr>
                        <a:t/>
                      </a:r>
                      <a:br>
                        <a:rPr lang="es-CO" sz="1200" dirty="0" smtClean="0">
                          <a:latin typeface="Titillium Web" panose="00000500000000000000" pitchFamily="2" charset="0"/>
                        </a:rPr>
                      </a:br>
                      <a:r>
                        <a:rPr lang="es-CO" sz="1200" dirty="0" smtClean="0">
                          <a:latin typeface="Titillium Web" panose="00000500000000000000" pitchFamily="2" charset="0"/>
                        </a:rPr>
                        <a:t/>
                      </a:r>
                      <a:br>
                        <a:rPr lang="es-CO" sz="1200" dirty="0" smtClean="0">
                          <a:latin typeface="Titillium Web" panose="00000500000000000000" pitchFamily="2" charset="0"/>
                        </a:rPr>
                      </a:br>
                      <a:r>
                        <a:rPr lang="es-CO" sz="1200" dirty="0" smtClean="0">
                          <a:latin typeface="Titillium Web" panose="00000500000000000000" pitchFamily="2" charset="0"/>
                        </a:rPr>
                        <a:t/>
                      </a:r>
                      <a:br>
                        <a:rPr lang="es-CO" sz="1200" dirty="0" smtClean="0">
                          <a:latin typeface="Titillium Web" panose="00000500000000000000" pitchFamily="2" charset="0"/>
                        </a:rPr>
                      </a:br>
                      <a:endParaRPr lang="es-CO" sz="1200" dirty="0" smtClean="0">
                        <a:latin typeface="Titillium Web" panose="00000500000000000000" pitchFamily="2" charset="0"/>
                      </a:endParaRPr>
                    </a:p>
                    <a:p>
                      <a:pPr algn="ctr"/>
                      <a:r>
                        <a:rPr lang="es-CO" sz="1400" dirty="0" smtClean="0">
                          <a:latin typeface="+mn-lt"/>
                        </a:rPr>
                        <a:t>Información sobre becas,</a:t>
                      </a:r>
                      <a:r>
                        <a:rPr lang="es-CO" sz="1400" baseline="0" dirty="0" smtClean="0">
                          <a:latin typeface="+mn-lt"/>
                        </a:rPr>
                        <a:t> promociones y </a:t>
                      </a:r>
                      <a:r>
                        <a:rPr lang="es-CO" sz="1400" dirty="0" smtClean="0">
                          <a:latin typeface="+mn-lt"/>
                        </a:rPr>
                        <a:t>opciones</a:t>
                      </a:r>
                      <a:r>
                        <a:rPr lang="es-CO" sz="1400" baseline="0" dirty="0" smtClean="0">
                          <a:latin typeface="+mn-lt"/>
                        </a:rPr>
                        <a:t> de financiamiento.</a:t>
                      </a:r>
                      <a:endParaRPr lang="es-CO" sz="1400" dirty="0"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200" dirty="0" smtClean="0">
                          <a:latin typeface="Titillium Web" panose="00000500000000000000" pitchFamily="2" charset="0"/>
                        </a:rPr>
                        <a:t/>
                      </a:r>
                      <a:br>
                        <a:rPr lang="es-CO" sz="1200" dirty="0" smtClean="0">
                          <a:latin typeface="Titillium Web" panose="00000500000000000000" pitchFamily="2" charset="0"/>
                        </a:rPr>
                      </a:br>
                      <a:r>
                        <a:rPr lang="es-CO" sz="1200" dirty="0" smtClean="0">
                          <a:latin typeface="Titillium Web" panose="00000500000000000000" pitchFamily="2" charset="0"/>
                        </a:rPr>
                        <a:t/>
                      </a:r>
                      <a:br>
                        <a:rPr lang="es-CO" sz="1200" dirty="0" smtClean="0">
                          <a:latin typeface="Titillium Web" panose="00000500000000000000" pitchFamily="2" charset="0"/>
                        </a:rPr>
                      </a:br>
                      <a:r>
                        <a:rPr lang="es-CO" sz="1200" dirty="0" smtClean="0">
                          <a:latin typeface="Titillium Web" panose="00000500000000000000" pitchFamily="2" charset="0"/>
                        </a:rPr>
                        <a:t/>
                      </a:r>
                      <a:br>
                        <a:rPr lang="es-CO" sz="1200" dirty="0" smtClean="0">
                          <a:latin typeface="Titillium Web" panose="00000500000000000000" pitchFamily="2" charset="0"/>
                        </a:rPr>
                      </a:br>
                      <a:r>
                        <a:rPr lang="es-CO" sz="1200" dirty="0" smtClean="0">
                          <a:latin typeface="Titillium Web" panose="00000500000000000000" pitchFamily="2" charset="0"/>
                        </a:rPr>
                        <a:t/>
                      </a:r>
                      <a:br>
                        <a:rPr lang="es-CO" sz="1200" dirty="0" smtClean="0">
                          <a:latin typeface="Titillium Web" panose="00000500000000000000" pitchFamily="2" charset="0"/>
                        </a:rPr>
                      </a:br>
                      <a:r>
                        <a:rPr lang="es-CO" sz="1200" dirty="0" smtClean="0">
                          <a:latin typeface="Titillium Web" panose="00000500000000000000" pitchFamily="2" charset="0"/>
                        </a:rPr>
                        <a:t/>
                      </a:r>
                      <a:br>
                        <a:rPr lang="es-CO" sz="1200" dirty="0" smtClean="0">
                          <a:latin typeface="Titillium Web" panose="00000500000000000000" pitchFamily="2" charset="0"/>
                        </a:rPr>
                      </a:br>
                      <a:endParaRPr lang="es-CO" sz="1200" dirty="0" smtClean="0">
                        <a:latin typeface="Titillium Web" panose="00000500000000000000" pitchFamily="2" charset="0"/>
                      </a:endParaRPr>
                    </a:p>
                    <a:p>
                      <a:pPr algn="ctr"/>
                      <a:endParaRPr lang="es-CO" sz="1400" dirty="0"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pic>
        <p:nvPicPr>
          <p:cNvPr id="5" name="Imagen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0477" y="1656632"/>
            <a:ext cx="686078" cy="686078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2467" y="1656632"/>
            <a:ext cx="686078" cy="686078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2830" y="1656632"/>
            <a:ext cx="686078" cy="686078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6447" y="1659142"/>
            <a:ext cx="686078" cy="686078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0477" y="3875392"/>
            <a:ext cx="686078" cy="686078"/>
          </a:xfrm>
          <a:prstGeom prst="rect">
            <a:avLst/>
          </a:prstGeom>
        </p:spPr>
      </p:pic>
      <p:pic>
        <p:nvPicPr>
          <p:cNvPr id="10" name="Imagen 9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2467" y="3875392"/>
            <a:ext cx="686078" cy="686078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4457" y="3875392"/>
            <a:ext cx="686078" cy="6860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2437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2309524" y="651297"/>
            <a:ext cx="4597977" cy="642791"/>
          </a:xfrm>
        </p:spPr>
        <p:txBody>
          <a:bodyPr>
            <a:normAutofit fontScale="90000"/>
          </a:bodyPr>
          <a:lstStyle/>
          <a:p>
            <a:pPr algn="ctr"/>
            <a:r>
              <a:rPr lang="es-CO" sz="36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Nuestras acreditaciones</a:t>
            </a:r>
            <a:endParaRPr lang="es-CO" sz="3600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/>
          </p:nvPr>
        </p:nvGraphicFramePr>
        <p:xfrm>
          <a:off x="706215" y="1756063"/>
          <a:ext cx="7804594" cy="457747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0229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90229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468582">
                <a:tc>
                  <a:txBody>
                    <a:bodyPr/>
                    <a:lstStyle/>
                    <a:p>
                      <a:endParaRPr lang="es-CO" sz="2200" dirty="0"/>
                    </a:p>
                  </a:txBody>
                  <a:tcPr marL="116312" marR="116312" marT="58155" marB="58155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s-CO" sz="2200" dirty="0"/>
                    </a:p>
                  </a:txBody>
                  <a:tcPr marL="116312" marR="116312" marT="58155" marB="58155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468582">
                <a:tc>
                  <a:txBody>
                    <a:bodyPr/>
                    <a:lstStyle/>
                    <a:p>
                      <a:endParaRPr lang="es-CO" sz="2200" dirty="0"/>
                    </a:p>
                  </a:txBody>
                  <a:tcPr marL="116312" marR="116312" marT="58155" marB="58155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s-CO" sz="2200"/>
                    </a:p>
                  </a:txBody>
                  <a:tcPr marL="116312" marR="116312" marT="58155" marB="58155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468582">
                <a:tc>
                  <a:txBody>
                    <a:bodyPr/>
                    <a:lstStyle/>
                    <a:p>
                      <a:pPr algn="ctr"/>
                      <a:endParaRPr lang="es-CO" sz="2200" b="1" dirty="0"/>
                    </a:p>
                  </a:txBody>
                  <a:tcPr marL="116312" marR="116312" marT="58155" marB="58155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O" sz="2200" dirty="0" smtClean="0"/>
                    </a:p>
                    <a:p>
                      <a:pPr algn="ctr"/>
                      <a:endParaRPr lang="es-CO" sz="1400" b="1" dirty="0" smtClean="0">
                        <a:latin typeface="Titillium Web" panose="00000500000000000000" pitchFamily="2" charset="0"/>
                      </a:endParaRPr>
                    </a:p>
                    <a:p>
                      <a:pPr algn="ctr"/>
                      <a:endParaRPr lang="es-CO" sz="1400" b="1" dirty="0" smtClean="0">
                        <a:latin typeface="Titillium Web" panose="00000500000000000000" pitchFamily="2" charset="0"/>
                      </a:endParaRPr>
                    </a:p>
                    <a:p>
                      <a:pPr algn="ctr"/>
                      <a:r>
                        <a:rPr lang="es-CO" sz="1200" b="0" dirty="0" smtClean="0">
                          <a:latin typeface="Titillium Web" panose="00000500000000000000" pitchFamily="2" charset="0"/>
                        </a:rPr>
                        <a:t>  </a:t>
                      </a:r>
                      <a:r>
                        <a:rPr lang="es-CO" sz="1200" b="0" baseline="0" dirty="0" smtClean="0">
                          <a:latin typeface="Titillium Web" panose="00000500000000000000" pitchFamily="2" charset="0"/>
                        </a:rPr>
                        <a:t> </a:t>
                      </a:r>
                      <a:r>
                        <a:rPr lang="es-CO" sz="1400" b="0" dirty="0" smtClean="0">
                          <a:latin typeface="Calibri" panose="020F0502020204030204" pitchFamily="34" charset="0"/>
                        </a:rPr>
                        <a:t>Asesores</a:t>
                      </a:r>
                      <a:r>
                        <a:rPr lang="es-CO" sz="1400" b="0" baseline="0" dirty="0" smtClean="0">
                          <a:latin typeface="Calibri" panose="020F0502020204030204" pitchFamily="34" charset="0"/>
                        </a:rPr>
                        <a:t> certificados por </a:t>
                      </a:r>
                      <a:br>
                        <a:rPr lang="es-CO" sz="1400" b="0" baseline="0" dirty="0" smtClean="0">
                          <a:latin typeface="Calibri" panose="020F0502020204030204" pitchFamily="34" charset="0"/>
                        </a:rPr>
                      </a:br>
                      <a:r>
                        <a:rPr lang="es-CO" sz="1400" b="0" baseline="0" dirty="0" smtClean="0">
                          <a:latin typeface="Calibri" panose="020F0502020204030204" pitchFamily="34" charset="0"/>
                        </a:rPr>
                        <a:t>      el Gobierno de Canadá</a:t>
                      </a:r>
                      <a:endParaRPr lang="es-CO" sz="1400" b="0" dirty="0" smtClean="0">
                        <a:latin typeface="Calibri" panose="020F0502020204030204" pitchFamily="34" charset="0"/>
                      </a:endParaRPr>
                    </a:p>
                    <a:p>
                      <a:pPr algn="ctr"/>
                      <a:endParaRPr lang="es-CO" sz="2200" b="1" dirty="0"/>
                    </a:p>
                  </a:txBody>
                  <a:tcPr marL="116312" marR="116312" marT="58155" marB="58155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pic>
        <p:nvPicPr>
          <p:cNvPr id="3" name="Imagen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4952" y="1813213"/>
            <a:ext cx="2260023" cy="1356014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7013" y="1813213"/>
            <a:ext cx="2204605" cy="1322763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3319" y="4739738"/>
            <a:ext cx="2223287" cy="1333972"/>
          </a:xfrm>
          <a:prstGeom prst="rect">
            <a:avLst/>
          </a:prstGeom>
        </p:spPr>
      </p:pic>
      <p:pic>
        <p:nvPicPr>
          <p:cNvPr id="10" name="Imagen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8305" y="3328804"/>
            <a:ext cx="3022019" cy="1295151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7123" y="3608479"/>
            <a:ext cx="2555678" cy="735800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4939" y="4623955"/>
            <a:ext cx="1428750" cy="714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5868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contenido 4"/>
          <p:cNvSpPr>
            <a:spLocks noGrp="1"/>
          </p:cNvSpPr>
          <p:nvPr>
            <p:ph idx="1"/>
          </p:nvPr>
        </p:nvSpPr>
        <p:spPr>
          <a:xfrm>
            <a:off x="628650" y="1893166"/>
            <a:ext cx="7886700" cy="83444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CO" sz="2200" dirty="0" smtClean="0"/>
              <a:t>LAE representa a más de </a:t>
            </a:r>
            <a:r>
              <a:rPr lang="es-CO" sz="2200" b="1" dirty="0" smtClean="0">
                <a:solidFill>
                  <a:schemeClr val="accent1">
                    <a:lumMod val="50000"/>
                  </a:schemeClr>
                </a:solidFill>
              </a:rPr>
              <a:t>500 instituciones </a:t>
            </a:r>
            <a:r>
              <a:rPr lang="es-CO" sz="2200" dirty="0" smtClean="0"/>
              <a:t>en los </a:t>
            </a:r>
            <a:r>
              <a:rPr lang="es-CO" sz="2200" b="1" dirty="0" smtClean="0">
                <a:solidFill>
                  <a:schemeClr val="accent1">
                    <a:lumMod val="50000"/>
                  </a:schemeClr>
                </a:solidFill>
              </a:rPr>
              <a:t>5 continentes, </a:t>
            </a:r>
            <a:r>
              <a:rPr lang="es-CO" sz="2200" dirty="0" smtClean="0"/>
              <a:t>en donde podrás estudiar:</a:t>
            </a:r>
            <a:endParaRPr lang="es-CO" sz="2200" dirty="0"/>
          </a:p>
        </p:txBody>
      </p:sp>
      <p:sp>
        <p:nvSpPr>
          <p:cNvPr id="7" name="Título 1"/>
          <p:cNvSpPr>
            <a:spLocks noGrp="1"/>
          </p:cNvSpPr>
          <p:nvPr>
            <p:ph type="title"/>
          </p:nvPr>
        </p:nvSpPr>
        <p:spPr>
          <a:xfrm>
            <a:off x="2143125" y="313899"/>
            <a:ext cx="4857750" cy="1365243"/>
          </a:xfrm>
        </p:spPr>
        <p:txBody>
          <a:bodyPr>
            <a:normAutofit/>
          </a:bodyPr>
          <a:lstStyle/>
          <a:p>
            <a:pPr algn="ctr"/>
            <a:r>
              <a:rPr lang="es-CO" sz="3600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Oferta Educativa</a:t>
            </a:r>
            <a:endParaRPr lang="es-CO" sz="3600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8" name="Tab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9602883"/>
              </p:ext>
            </p:extLst>
          </p:nvPr>
        </p:nvGraphicFramePr>
        <p:xfrm>
          <a:off x="704129" y="2980633"/>
          <a:ext cx="7808768" cy="215247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5219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95219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95219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95219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2152478">
                <a:tc>
                  <a:txBody>
                    <a:bodyPr/>
                    <a:lstStyle/>
                    <a:p>
                      <a:pPr algn="ctr"/>
                      <a:r>
                        <a:rPr lang="es-CO" dirty="0" smtClean="0">
                          <a:latin typeface="Titillium Web" panose="00000500000000000000" pitchFamily="2" charset="0"/>
                        </a:rPr>
                        <a:t/>
                      </a:r>
                      <a:br>
                        <a:rPr lang="es-CO" dirty="0" smtClean="0">
                          <a:latin typeface="Titillium Web" panose="00000500000000000000" pitchFamily="2" charset="0"/>
                        </a:rPr>
                      </a:br>
                      <a:r>
                        <a:rPr lang="es-CO" dirty="0" smtClean="0">
                          <a:latin typeface="Titillium Web" panose="00000500000000000000" pitchFamily="2" charset="0"/>
                        </a:rPr>
                        <a:t/>
                      </a:r>
                      <a:br>
                        <a:rPr lang="es-CO" dirty="0" smtClean="0">
                          <a:latin typeface="Titillium Web" panose="00000500000000000000" pitchFamily="2" charset="0"/>
                        </a:rPr>
                      </a:br>
                      <a:r>
                        <a:rPr lang="es-CO" dirty="0" smtClean="0">
                          <a:latin typeface="Titillium Web" panose="00000500000000000000" pitchFamily="2" charset="0"/>
                        </a:rPr>
                        <a:t/>
                      </a:r>
                      <a:br>
                        <a:rPr lang="es-CO" dirty="0" smtClean="0">
                          <a:latin typeface="Titillium Web" panose="00000500000000000000" pitchFamily="2" charset="0"/>
                        </a:rPr>
                      </a:br>
                      <a:r>
                        <a:rPr lang="es-CO" dirty="0" smtClean="0">
                          <a:latin typeface="Titillium Web" panose="00000500000000000000" pitchFamily="2" charset="0"/>
                        </a:rPr>
                        <a:t/>
                      </a:r>
                      <a:br>
                        <a:rPr lang="es-CO" dirty="0" smtClean="0">
                          <a:latin typeface="Titillium Web" panose="00000500000000000000" pitchFamily="2" charset="0"/>
                        </a:rPr>
                      </a:br>
                      <a:r>
                        <a:rPr lang="es-CO" dirty="0" smtClean="0">
                          <a:latin typeface="Titillium Web" panose="00000500000000000000" pitchFamily="2" charset="0"/>
                        </a:rPr>
                        <a:t/>
                      </a:r>
                      <a:br>
                        <a:rPr lang="es-CO" dirty="0" smtClean="0">
                          <a:latin typeface="Titillium Web" panose="00000500000000000000" pitchFamily="2" charset="0"/>
                        </a:rPr>
                      </a:br>
                      <a:r>
                        <a:rPr lang="es-CO" dirty="0" smtClean="0">
                          <a:latin typeface="+mn-lt"/>
                        </a:rPr>
                        <a:t>Colegios</a:t>
                      </a:r>
                      <a:endParaRPr lang="es-CO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dirty="0" smtClean="0">
                          <a:latin typeface="Titillium Web" panose="00000500000000000000" pitchFamily="2" charset="0"/>
                        </a:rPr>
                        <a:t/>
                      </a:r>
                      <a:br>
                        <a:rPr lang="es-CO" dirty="0" smtClean="0">
                          <a:latin typeface="Titillium Web" panose="00000500000000000000" pitchFamily="2" charset="0"/>
                        </a:rPr>
                      </a:br>
                      <a:r>
                        <a:rPr lang="es-CO" dirty="0" smtClean="0">
                          <a:latin typeface="Titillium Web" panose="00000500000000000000" pitchFamily="2" charset="0"/>
                        </a:rPr>
                        <a:t/>
                      </a:r>
                      <a:br>
                        <a:rPr lang="es-CO" dirty="0" smtClean="0">
                          <a:latin typeface="Titillium Web" panose="00000500000000000000" pitchFamily="2" charset="0"/>
                        </a:rPr>
                      </a:br>
                      <a:r>
                        <a:rPr lang="es-CO" dirty="0" smtClean="0">
                          <a:latin typeface="Titillium Web" panose="00000500000000000000" pitchFamily="2" charset="0"/>
                        </a:rPr>
                        <a:t/>
                      </a:r>
                      <a:br>
                        <a:rPr lang="es-CO" dirty="0" smtClean="0">
                          <a:latin typeface="Titillium Web" panose="00000500000000000000" pitchFamily="2" charset="0"/>
                        </a:rPr>
                      </a:br>
                      <a:r>
                        <a:rPr lang="es-CO" dirty="0" smtClean="0">
                          <a:latin typeface="Titillium Web" panose="00000500000000000000" pitchFamily="2" charset="0"/>
                        </a:rPr>
                        <a:t/>
                      </a:r>
                      <a:br>
                        <a:rPr lang="es-CO" dirty="0" smtClean="0">
                          <a:latin typeface="Titillium Web" panose="00000500000000000000" pitchFamily="2" charset="0"/>
                        </a:rPr>
                      </a:br>
                      <a:r>
                        <a:rPr lang="es-CO" dirty="0" smtClean="0">
                          <a:latin typeface="Titillium Web" panose="00000500000000000000" pitchFamily="2" charset="0"/>
                        </a:rPr>
                        <a:t/>
                      </a:r>
                      <a:br>
                        <a:rPr lang="es-CO" dirty="0" smtClean="0">
                          <a:latin typeface="Titillium Web" panose="00000500000000000000" pitchFamily="2" charset="0"/>
                        </a:rPr>
                      </a:br>
                      <a:r>
                        <a:rPr lang="es-CO" b="0" dirty="0" smtClean="0">
                          <a:latin typeface="+mn-lt"/>
                        </a:rPr>
                        <a:t>Pregrados</a:t>
                      </a:r>
                    </a:p>
                    <a:p>
                      <a:pPr algn="ctr"/>
                      <a:r>
                        <a:rPr lang="es-CO" dirty="0" smtClean="0">
                          <a:latin typeface="+mn-lt"/>
                        </a:rPr>
                        <a:t>Maestrías</a:t>
                      </a:r>
                      <a:r>
                        <a:rPr lang="es-CO" baseline="0" dirty="0" smtClean="0">
                          <a:latin typeface="+mn-lt"/>
                        </a:rPr>
                        <a:t> y </a:t>
                      </a:r>
                      <a:r>
                        <a:rPr lang="es-CO" baseline="0" dirty="0" err="1" smtClean="0">
                          <a:latin typeface="+mn-lt"/>
                        </a:rPr>
                        <a:t>Ph.D</a:t>
                      </a:r>
                      <a:endParaRPr lang="es-CO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dirty="0" smtClean="0">
                          <a:latin typeface="Titillium Web" panose="00000500000000000000" pitchFamily="2" charset="0"/>
                        </a:rPr>
                        <a:t/>
                      </a:r>
                      <a:br>
                        <a:rPr lang="es-CO" dirty="0" smtClean="0">
                          <a:latin typeface="Titillium Web" panose="00000500000000000000" pitchFamily="2" charset="0"/>
                        </a:rPr>
                      </a:br>
                      <a:r>
                        <a:rPr lang="es-CO" dirty="0" smtClean="0">
                          <a:latin typeface="Titillium Web" panose="00000500000000000000" pitchFamily="2" charset="0"/>
                        </a:rPr>
                        <a:t/>
                      </a:r>
                      <a:br>
                        <a:rPr lang="es-CO" dirty="0" smtClean="0">
                          <a:latin typeface="Titillium Web" panose="00000500000000000000" pitchFamily="2" charset="0"/>
                        </a:rPr>
                      </a:br>
                      <a:r>
                        <a:rPr lang="es-CO" dirty="0" smtClean="0">
                          <a:latin typeface="Titillium Web" panose="00000500000000000000" pitchFamily="2" charset="0"/>
                        </a:rPr>
                        <a:t/>
                      </a:r>
                      <a:br>
                        <a:rPr lang="es-CO" dirty="0" smtClean="0">
                          <a:latin typeface="Titillium Web" panose="00000500000000000000" pitchFamily="2" charset="0"/>
                        </a:rPr>
                      </a:br>
                      <a:r>
                        <a:rPr lang="es-CO" dirty="0" smtClean="0">
                          <a:latin typeface="Titillium Web" panose="00000500000000000000" pitchFamily="2" charset="0"/>
                        </a:rPr>
                        <a:t/>
                      </a:r>
                      <a:br>
                        <a:rPr lang="es-CO" dirty="0" smtClean="0">
                          <a:latin typeface="Titillium Web" panose="00000500000000000000" pitchFamily="2" charset="0"/>
                        </a:rPr>
                      </a:br>
                      <a:r>
                        <a:rPr lang="es-CO" dirty="0" smtClean="0">
                          <a:latin typeface="Titillium Web" panose="00000500000000000000" pitchFamily="2" charset="0"/>
                        </a:rPr>
                        <a:t/>
                      </a:r>
                      <a:br>
                        <a:rPr lang="es-CO" dirty="0" smtClean="0">
                          <a:latin typeface="Titillium Web" panose="00000500000000000000" pitchFamily="2" charset="0"/>
                        </a:rPr>
                      </a:br>
                      <a:r>
                        <a:rPr lang="es-CO" dirty="0" smtClean="0">
                          <a:latin typeface="+mn-lt"/>
                        </a:rPr>
                        <a:t>Cursos de Inglés y Francés</a:t>
                      </a:r>
                      <a:endParaRPr lang="es-CO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dirty="0" smtClean="0">
                          <a:latin typeface="Titillium Web" panose="00000500000000000000" pitchFamily="2" charset="0"/>
                        </a:rPr>
                        <a:t/>
                      </a:r>
                      <a:br>
                        <a:rPr lang="es-CO" dirty="0" smtClean="0">
                          <a:latin typeface="Titillium Web" panose="00000500000000000000" pitchFamily="2" charset="0"/>
                        </a:rPr>
                      </a:br>
                      <a:r>
                        <a:rPr lang="es-CO" dirty="0" smtClean="0">
                          <a:latin typeface="Titillium Web" panose="00000500000000000000" pitchFamily="2" charset="0"/>
                        </a:rPr>
                        <a:t/>
                      </a:r>
                      <a:br>
                        <a:rPr lang="es-CO" dirty="0" smtClean="0">
                          <a:latin typeface="Titillium Web" panose="00000500000000000000" pitchFamily="2" charset="0"/>
                        </a:rPr>
                      </a:br>
                      <a:r>
                        <a:rPr lang="es-CO" dirty="0" smtClean="0">
                          <a:latin typeface="Titillium Web" panose="00000500000000000000" pitchFamily="2" charset="0"/>
                        </a:rPr>
                        <a:t/>
                      </a:r>
                      <a:br>
                        <a:rPr lang="es-CO" dirty="0" smtClean="0">
                          <a:latin typeface="Titillium Web" panose="00000500000000000000" pitchFamily="2" charset="0"/>
                        </a:rPr>
                      </a:br>
                      <a:r>
                        <a:rPr lang="es-CO" dirty="0" smtClean="0">
                          <a:latin typeface="Titillium Web" panose="00000500000000000000" pitchFamily="2" charset="0"/>
                        </a:rPr>
                        <a:t/>
                      </a:r>
                      <a:br>
                        <a:rPr lang="es-CO" dirty="0" smtClean="0">
                          <a:latin typeface="Titillium Web" panose="00000500000000000000" pitchFamily="2" charset="0"/>
                        </a:rPr>
                      </a:br>
                      <a:r>
                        <a:rPr lang="es-CO" dirty="0" smtClean="0">
                          <a:latin typeface="Titillium Web" panose="00000500000000000000" pitchFamily="2" charset="0"/>
                        </a:rPr>
                        <a:t/>
                      </a:r>
                      <a:br>
                        <a:rPr lang="es-CO" dirty="0" smtClean="0">
                          <a:latin typeface="Titillium Web" panose="00000500000000000000" pitchFamily="2" charset="0"/>
                        </a:rPr>
                      </a:br>
                      <a:r>
                        <a:rPr lang="es-CO" dirty="0" smtClean="0">
                          <a:latin typeface="+mn-lt"/>
                        </a:rPr>
                        <a:t>Programas Técnicos</a:t>
                      </a:r>
                      <a:endParaRPr lang="es-CO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pic>
        <p:nvPicPr>
          <p:cNvPr id="9" name="Imagen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4767" y="3259571"/>
            <a:ext cx="938358" cy="938358"/>
          </a:xfrm>
          <a:prstGeom prst="rect">
            <a:avLst/>
          </a:prstGeom>
        </p:spPr>
      </p:pic>
      <p:pic>
        <p:nvPicPr>
          <p:cNvPr id="10" name="Imagen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0513" y="3259571"/>
            <a:ext cx="938358" cy="938358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3131" y="3259571"/>
            <a:ext cx="938358" cy="938358"/>
          </a:xfrm>
          <a:prstGeom prst="rect">
            <a:avLst/>
          </a:prstGeom>
        </p:spPr>
      </p:pic>
      <p:pic>
        <p:nvPicPr>
          <p:cNvPr id="12" name="Imagen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5749" y="3259571"/>
            <a:ext cx="938358" cy="9383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8974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50" y="78523"/>
            <a:ext cx="7886700" cy="1325563"/>
          </a:xfrm>
        </p:spPr>
        <p:txBody>
          <a:bodyPr/>
          <a:lstStyle/>
          <a:p>
            <a:pPr algn="ctr"/>
            <a:r>
              <a:rPr lang="es-MX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Tipos de Visas</a:t>
            </a:r>
            <a:endParaRPr lang="es-MX" b="1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28650" y="1404086"/>
            <a:ext cx="7886700" cy="477287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CL" sz="1800" b="1" i="1" dirty="0" smtClean="0"/>
              <a:t>Estados Unidos</a:t>
            </a:r>
          </a:p>
          <a:p>
            <a:pPr marL="0" indent="0">
              <a:buNone/>
            </a:pPr>
            <a:r>
              <a:rPr lang="es-CL" sz="1800" dirty="0" smtClean="0"/>
              <a:t>Con la Visa </a:t>
            </a:r>
            <a:r>
              <a:rPr lang="es-CL" sz="1800" dirty="0" err="1"/>
              <a:t>Waiver</a:t>
            </a:r>
            <a:r>
              <a:rPr lang="es-CL" sz="1800" dirty="0"/>
              <a:t> </a:t>
            </a:r>
            <a:r>
              <a:rPr lang="es-CL" sz="1800" dirty="0" err="1"/>
              <a:t>Program</a:t>
            </a:r>
            <a:r>
              <a:rPr lang="es-CL" sz="1800" dirty="0"/>
              <a:t> </a:t>
            </a:r>
            <a:r>
              <a:rPr lang="es-CL" sz="1800" dirty="0" smtClean="0"/>
              <a:t>para estudiar </a:t>
            </a:r>
            <a:r>
              <a:rPr lang="es-CL" sz="1800" dirty="0"/>
              <a:t>hasta 15hs semanales y</a:t>
            </a:r>
            <a:r>
              <a:rPr lang="es-CL" sz="1800" dirty="0" smtClean="0"/>
              <a:t> </a:t>
            </a:r>
            <a:r>
              <a:rPr lang="es-CL" sz="1800" dirty="0"/>
              <a:t>no más de 12 semanas. </a:t>
            </a:r>
            <a:r>
              <a:rPr lang="es-CL" sz="1800" dirty="0" smtClean="0"/>
              <a:t>Programas mas extensos (t/h) requiere </a:t>
            </a:r>
            <a:r>
              <a:rPr lang="es-CL" sz="1800" dirty="0"/>
              <a:t>de visa de estudiante F1. </a:t>
            </a:r>
            <a:endParaRPr lang="es-CL" sz="1800" dirty="0" smtClean="0"/>
          </a:p>
          <a:p>
            <a:pPr marL="0" indent="0">
              <a:buNone/>
            </a:pPr>
            <a:r>
              <a:rPr lang="es-CL" sz="1800" b="1" i="1" dirty="0" smtClean="0"/>
              <a:t>Canadá</a:t>
            </a:r>
          </a:p>
          <a:p>
            <a:pPr marL="0" indent="0">
              <a:buNone/>
            </a:pPr>
            <a:r>
              <a:rPr lang="es-CL" sz="1800" dirty="0" smtClean="0"/>
              <a:t>Hasta seis meses no </a:t>
            </a:r>
            <a:r>
              <a:rPr lang="es-CL" sz="1800" dirty="0"/>
              <a:t>requiere visa, sólo pasaporte al día con </a:t>
            </a:r>
            <a:r>
              <a:rPr lang="es-CL" sz="1800" dirty="0" smtClean="0"/>
              <a:t>vigencia. Más de 6 meses con visa de estudiante. Ciertos cursos técnicos y universitarios permiten trabajar </a:t>
            </a:r>
            <a:r>
              <a:rPr lang="es-CL" sz="1800" dirty="0" err="1" smtClean="0"/>
              <a:t>Part</a:t>
            </a:r>
            <a:r>
              <a:rPr lang="es-CL" sz="1800" dirty="0" smtClean="0"/>
              <a:t> time</a:t>
            </a:r>
            <a:r>
              <a:rPr lang="es-CL" sz="1800" dirty="0"/>
              <a:t> </a:t>
            </a:r>
            <a:r>
              <a:rPr lang="es-CL" sz="1800" dirty="0" smtClean="0"/>
              <a:t>y visa de trabajo al terminar estudios.</a:t>
            </a:r>
          </a:p>
          <a:p>
            <a:pPr marL="0" indent="0">
              <a:buNone/>
            </a:pPr>
            <a:r>
              <a:rPr lang="es-MX" sz="1800" b="1" i="1" dirty="0" smtClean="0"/>
              <a:t>Inglaterra</a:t>
            </a:r>
          </a:p>
          <a:p>
            <a:pPr marL="0" indent="0">
              <a:buNone/>
            </a:pPr>
            <a:r>
              <a:rPr lang="es-CL" sz="1800" dirty="0" smtClean="0"/>
              <a:t>Programas menos de 6 meses no </a:t>
            </a:r>
            <a:r>
              <a:rPr lang="es-CL" sz="1800" dirty="0"/>
              <a:t>requiere visa, sólo pasaporte al día con una vigencia superior a 6 meses posteriores al término del estudio. </a:t>
            </a:r>
            <a:r>
              <a:rPr lang="es-CL" sz="1800" dirty="0" smtClean="0"/>
              <a:t>Mas de 6 meses: visa de estudiante. </a:t>
            </a:r>
          </a:p>
          <a:p>
            <a:pPr marL="0" indent="0">
              <a:buNone/>
            </a:pPr>
            <a:r>
              <a:rPr lang="es-CL" sz="1800" b="1" i="1" dirty="0" smtClean="0"/>
              <a:t>Australia</a:t>
            </a:r>
          </a:p>
          <a:p>
            <a:pPr marL="0" indent="0">
              <a:buNone/>
            </a:pPr>
            <a:r>
              <a:rPr lang="es-CL" sz="1800" dirty="0"/>
              <a:t>Para </a:t>
            </a:r>
            <a:r>
              <a:rPr lang="es-CL" sz="1800" dirty="0" smtClean="0"/>
              <a:t>cursos menos de 12 semanas con visa de turista y superior a  13 con visa de estudiante. La visa de estudiante permite trabajar </a:t>
            </a:r>
            <a:r>
              <a:rPr lang="es-CL" sz="1800" dirty="0" err="1" smtClean="0"/>
              <a:t>part</a:t>
            </a:r>
            <a:r>
              <a:rPr lang="es-CL" sz="1800" dirty="0" smtClean="0"/>
              <a:t> time. Postgrados de dos años permiten postular a visa de trabajo al terminar estudios.</a:t>
            </a:r>
          </a:p>
        </p:txBody>
      </p:sp>
    </p:spTree>
    <p:extLst>
      <p:ext uri="{BB962C8B-B14F-4D97-AF65-F5344CB8AC3E}">
        <p14:creationId xmlns:p14="http://schemas.microsoft.com/office/powerpoint/2010/main" val="1342852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50" y="78523"/>
            <a:ext cx="7886700" cy="1325563"/>
          </a:xfrm>
        </p:spPr>
        <p:txBody>
          <a:bodyPr/>
          <a:lstStyle/>
          <a:p>
            <a:pPr algn="ctr"/>
            <a:r>
              <a:rPr lang="es-MX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Tipos de Visas</a:t>
            </a:r>
            <a:endParaRPr lang="es-MX" b="1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28650" y="1404086"/>
            <a:ext cx="7886700" cy="477287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s-CL" sz="1800" b="1" i="1" dirty="0" smtClean="0"/>
              <a:t>Nueva Zelanda</a:t>
            </a:r>
          </a:p>
          <a:p>
            <a:pPr marL="0" indent="0">
              <a:buNone/>
            </a:pPr>
            <a:r>
              <a:rPr lang="es-CL" sz="1800" dirty="0" smtClean="0"/>
              <a:t>Cursos menos de 12 semanas sólo </a:t>
            </a:r>
            <a:r>
              <a:rPr lang="es-CL" sz="1800" dirty="0"/>
              <a:t>pasaporte al día con una vigencia superior a 6 </a:t>
            </a:r>
            <a:r>
              <a:rPr lang="es-CL" sz="1800" dirty="0" smtClean="0"/>
              <a:t>meses. Mas de 13 semanas requiere visa de estudiante</a:t>
            </a:r>
            <a:r>
              <a:rPr lang="es-CL" sz="1800" dirty="0"/>
              <a:t> y</a:t>
            </a:r>
            <a:r>
              <a:rPr lang="es-CL" sz="1800" dirty="0" smtClean="0"/>
              <a:t> </a:t>
            </a:r>
            <a:r>
              <a:rPr lang="es-CL" sz="1800" dirty="0"/>
              <a:t>s</a:t>
            </a:r>
            <a:r>
              <a:rPr lang="es-CL" sz="1800" dirty="0" smtClean="0"/>
              <a:t>i estudia una institución Categoría A puede trabajar </a:t>
            </a:r>
            <a:r>
              <a:rPr lang="es-CL" sz="1800" dirty="0" err="1" smtClean="0"/>
              <a:t>part</a:t>
            </a:r>
            <a:r>
              <a:rPr lang="es-CL" sz="1800" dirty="0" smtClean="0"/>
              <a:t> time. Programas universitarios permiten trabajar PT y también  visa para trabajar full time al terminar tus estudios.</a:t>
            </a:r>
          </a:p>
          <a:p>
            <a:pPr marL="0" indent="0">
              <a:buNone/>
            </a:pPr>
            <a:r>
              <a:rPr lang="es-CL" sz="1800" b="1" i="1" dirty="0" smtClean="0"/>
              <a:t>Irlanda</a:t>
            </a:r>
          </a:p>
          <a:p>
            <a:pPr marL="0" indent="0">
              <a:buNone/>
            </a:pPr>
            <a:r>
              <a:rPr lang="es-CL" sz="1800" dirty="0" smtClean="0"/>
              <a:t>Curso menos de 3 meses no </a:t>
            </a:r>
            <a:r>
              <a:rPr lang="es-CL" sz="1800" dirty="0"/>
              <a:t>requiere visa, sólo pasaporte al día con una vigencia superior a 6 meses posteriores al término del </a:t>
            </a:r>
            <a:r>
              <a:rPr lang="es-CL" sz="1800" dirty="0" smtClean="0"/>
              <a:t>estudio.  Mas de 3 meses con visa de estudiante que se tramita estando en Irlanda. Programa espacial de  8 meses con permiso de trabajo. </a:t>
            </a:r>
          </a:p>
          <a:p>
            <a:pPr marL="0" indent="0">
              <a:buNone/>
            </a:pPr>
            <a:r>
              <a:rPr lang="es-CL" sz="1800" b="1" i="1" dirty="0" smtClean="0"/>
              <a:t>Malta</a:t>
            </a:r>
          </a:p>
          <a:p>
            <a:pPr marL="0" indent="0">
              <a:buNone/>
            </a:pPr>
            <a:r>
              <a:rPr lang="es-CL" sz="1800" dirty="0" smtClean="0"/>
              <a:t>Cursos menores a 3 meses no </a:t>
            </a:r>
            <a:r>
              <a:rPr lang="es-CL" sz="1800" dirty="0"/>
              <a:t>requiere visa, sólo pasaporte al día con una vigencia superior a 6 </a:t>
            </a:r>
            <a:r>
              <a:rPr lang="es-CL" sz="1800" dirty="0" smtClean="0"/>
              <a:t>mese. Cursos más largos requieren permiso de residencia temporal el cual se tramita en Malta.</a:t>
            </a:r>
          </a:p>
          <a:p>
            <a:pPr marL="0" indent="0">
              <a:buNone/>
            </a:pPr>
            <a:r>
              <a:rPr lang="es-CL" sz="1800" b="1" i="1" dirty="0" smtClean="0"/>
              <a:t>Sur África</a:t>
            </a:r>
          </a:p>
          <a:p>
            <a:pPr marL="0" indent="0">
              <a:buNone/>
            </a:pPr>
            <a:r>
              <a:rPr lang="es-CL" sz="1800" dirty="0" smtClean="0"/>
              <a:t>Inicias tus estudios con una visa de turismo la cual dura 3 meses, si el curso dura más debes tramitar visa de estudiante en el país africano.</a:t>
            </a:r>
          </a:p>
          <a:p>
            <a:pPr marL="0" indent="0">
              <a:buNone/>
            </a:pPr>
            <a:endParaRPr lang="es-MX" sz="1800" dirty="0"/>
          </a:p>
        </p:txBody>
      </p:sp>
    </p:spTree>
    <p:extLst>
      <p:ext uri="{BB962C8B-B14F-4D97-AF65-F5344CB8AC3E}">
        <p14:creationId xmlns:p14="http://schemas.microsoft.com/office/powerpoint/2010/main" val="3794563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1690689"/>
          </a:xfrm>
        </p:spPr>
        <p:txBody>
          <a:bodyPr/>
          <a:lstStyle/>
          <a:p>
            <a:r>
              <a:rPr lang="es-MX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		Cursos </a:t>
            </a:r>
            <a:r>
              <a:rPr lang="es-MX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de</a:t>
            </a:r>
            <a:r>
              <a:rPr lang="es-MX" sz="4000" b="1" dirty="0"/>
              <a:t> </a:t>
            </a:r>
            <a:r>
              <a:rPr lang="es-MX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Inglés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28650" y="1528549"/>
            <a:ext cx="7886700" cy="464841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MX" sz="2300" b="1" dirty="0" smtClean="0"/>
              <a:t>Características generales:</a:t>
            </a:r>
          </a:p>
          <a:p>
            <a:pPr algn="just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s-MX" sz="2200" dirty="0" smtClean="0"/>
              <a:t>Ningún requisito previo de conocimiento.</a:t>
            </a:r>
          </a:p>
          <a:p>
            <a:pPr algn="just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s-MX" sz="2200" dirty="0" smtClean="0"/>
              <a:t>Prueba el primer día para establecer salón de clases. </a:t>
            </a:r>
          </a:p>
          <a:p>
            <a:pPr algn="just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s-MX" sz="2200" dirty="0" smtClean="0"/>
              <a:t>Inicios de clases cada lunes o una vez al mes según el curso.</a:t>
            </a:r>
          </a:p>
          <a:p>
            <a:pPr algn="just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s-MX" sz="2200" dirty="0" smtClean="0"/>
              <a:t>Tu escoges la duración del curso entre 1 a 52 semanas.</a:t>
            </a:r>
          </a:p>
          <a:p>
            <a:pPr algn="just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s-MX" sz="2200" dirty="0" smtClean="0"/>
              <a:t>Mas de 9 países donde poder estudiar.</a:t>
            </a:r>
          </a:p>
          <a:p>
            <a:pPr algn="just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s-MX" sz="2200" dirty="0" smtClean="0"/>
              <a:t>Podrás estudiar en escuelas de inglés, colegios,  instituciones técnicas y universidades.</a:t>
            </a:r>
          </a:p>
          <a:p>
            <a:pPr algn="just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s-MX" sz="2200" dirty="0" smtClean="0"/>
              <a:t>No hay becas ni prestamos. Algunas escuelas permiten pagar 50% al inicio y 50% en la mitad del curso.</a:t>
            </a:r>
          </a:p>
          <a:p>
            <a:pPr algn="just"/>
            <a:endParaRPr lang="es-MX" sz="2200" dirty="0" smtClean="0"/>
          </a:p>
          <a:p>
            <a:pPr algn="just"/>
            <a:endParaRPr lang="es-MX" sz="2200" dirty="0" smtClean="0"/>
          </a:p>
          <a:p>
            <a:pPr algn="just"/>
            <a:endParaRPr lang="es-MX" sz="2200" dirty="0" smtClean="0"/>
          </a:p>
          <a:p>
            <a:pPr marL="0" indent="0" algn="just">
              <a:buNone/>
            </a:pPr>
            <a:endParaRPr lang="es-MX" sz="2200" dirty="0" smtClean="0"/>
          </a:p>
        </p:txBody>
      </p:sp>
    </p:spTree>
    <p:extLst>
      <p:ext uri="{BB962C8B-B14F-4D97-AF65-F5344CB8AC3E}">
        <p14:creationId xmlns:p14="http://schemas.microsoft.com/office/powerpoint/2010/main" val="3846594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5820" y="37580"/>
            <a:ext cx="7886700" cy="1325563"/>
          </a:xfrm>
        </p:spPr>
        <p:txBody>
          <a:bodyPr/>
          <a:lstStyle/>
          <a:p>
            <a:pPr algn="ctr"/>
            <a:r>
              <a:rPr lang="es-MX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	Cursos de</a:t>
            </a:r>
            <a:r>
              <a:rPr lang="es-MX" sz="4000" b="1" dirty="0"/>
              <a:t> </a:t>
            </a:r>
            <a:r>
              <a:rPr lang="es-MX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Inglés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28650" y="1363143"/>
            <a:ext cx="7886700" cy="4813820"/>
          </a:xfrm>
        </p:spPr>
        <p:txBody>
          <a:bodyPr/>
          <a:lstStyle/>
          <a:p>
            <a:pPr marL="0" indent="0">
              <a:buNone/>
            </a:pPr>
            <a:r>
              <a:rPr lang="es-MX" sz="2000" b="1" dirty="0"/>
              <a:t>Características generales: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s-MX" sz="2200" dirty="0" smtClean="0"/>
              <a:t>Clases </a:t>
            </a:r>
            <a:r>
              <a:rPr lang="es-MX" sz="2200" dirty="0"/>
              <a:t>pequeñas </a:t>
            </a:r>
            <a:r>
              <a:rPr lang="es-MX" sz="2200" dirty="0" smtClean="0"/>
              <a:t>entre 4 y 18 alumnos.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s-MX" sz="2200" dirty="0" smtClean="0"/>
              <a:t>Profesores de </a:t>
            </a:r>
            <a:r>
              <a:rPr lang="es-MX" sz="2200" dirty="0"/>
              <a:t>diferentes </a:t>
            </a:r>
            <a:r>
              <a:rPr lang="es-MX" sz="2200" dirty="0" smtClean="0"/>
              <a:t>nacionalidades con formación en la enseñanza del ingles como segunda lengua.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s-MX" sz="2200" dirty="0" smtClean="0"/>
              <a:t>Cursos de 20 a 30 horas semanales. 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s-MX" sz="2200" dirty="0" smtClean="0"/>
              <a:t>Clases adicionales gratis en la tarde para trabajar en tu debilidad: escritura, lectura, conversación o escucha.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s-MX" sz="2200" dirty="0" smtClean="0"/>
              <a:t>Compañeros con muchas nacionalidades: aprendizaje cultural y amistades duraderas.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s-MX" sz="2200" dirty="0" smtClean="0"/>
              <a:t>Ayuda con alojamiento: Homestay, dormitorios o </a:t>
            </a:r>
            <a:r>
              <a:rPr lang="es-MX" sz="2200" dirty="0" err="1" smtClean="0"/>
              <a:t>deptos</a:t>
            </a:r>
            <a:r>
              <a:rPr lang="es-MX" sz="2200" dirty="0" smtClean="0"/>
              <a:t> en la institución, viviendas cerca del colegio.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s-MX" sz="2200" dirty="0" smtClean="0"/>
              <a:t>Oferta </a:t>
            </a:r>
            <a:r>
              <a:rPr lang="es-MX" sz="2200" dirty="0"/>
              <a:t>de diferentes cursos de </a:t>
            </a:r>
            <a:r>
              <a:rPr lang="es-MX" sz="2200" dirty="0" smtClean="0"/>
              <a:t>inglés</a:t>
            </a:r>
            <a:r>
              <a:rPr lang="es-MX" sz="2200" dirty="0"/>
              <a:t>.</a:t>
            </a:r>
          </a:p>
          <a:p>
            <a:endParaRPr lang="es-MX" sz="2200" dirty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107395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1692</TotalTime>
  <Words>1030</Words>
  <Application>Microsoft Office PowerPoint</Application>
  <PresentationFormat>Carta (216 x 279 mm)</PresentationFormat>
  <Paragraphs>170</Paragraphs>
  <Slides>18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18</vt:i4>
      </vt:variant>
    </vt:vector>
  </HeadingPairs>
  <TitlesOfParts>
    <vt:vector size="25" baseType="lpstr">
      <vt:lpstr>Arial</vt:lpstr>
      <vt:lpstr>Bradley Hand ITC</vt:lpstr>
      <vt:lpstr>Calibri</vt:lpstr>
      <vt:lpstr>Calibri Light</vt:lpstr>
      <vt:lpstr>Titillium Web</vt:lpstr>
      <vt:lpstr>Wingdings</vt:lpstr>
      <vt:lpstr>Tema de Office</vt:lpstr>
      <vt:lpstr>Viaja, estudia y trabaja en el extranjero</vt:lpstr>
      <vt:lpstr>¿Quien es LAE?</vt:lpstr>
      <vt:lpstr>Nuestros servicios</vt:lpstr>
      <vt:lpstr>Nuestras acreditaciones</vt:lpstr>
      <vt:lpstr>Oferta Educativa</vt:lpstr>
      <vt:lpstr>Tipos de Visas</vt:lpstr>
      <vt:lpstr>Tipos de Visas</vt:lpstr>
      <vt:lpstr>  Cursos de Inglés</vt:lpstr>
      <vt:lpstr> Cursos de Inglés</vt:lpstr>
      <vt:lpstr>  Cursos de Ingles</vt:lpstr>
      <vt:lpstr>Super Sale – Curso de Inglés</vt:lpstr>
      <vt:lpstr>CET: University of Sydney</vt:lpstr>
      <vt:lpstr>Estudios de Posgrados </vt:lpstr>
      <vt:lpstr>Opciones de Financiamiento</vt:lpstr>
      <vt:lpstr>Costos </vt:lpstr>
      <vt:lpstr>Proceso completo</vt:lpstr>
      <vt:lpstr>  Destinos, programas, cotizaciones e información clave 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 de Microsoft Office</dc:creator>
  <cp:lastModifiedBy>Yanet</cp:lastModifiedBy>
  <cp:revision>69</cp:revision>
  <cp:lastPrinted>2016-05-12T20:43:50Z</cp:lastPrinted>
  <dcterms:created xsi:type="dcterms:W3CDTF">2016-02-29T15:06:55Z</dcterms:created>
  <dcterms:modified xsi:type="dcterms:W3CDTF">2019-05-22T14:25:29Z</dcterms:modified>
</cp:coreProperties>
</file>