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68" r:id="rId6"/>
    <p:sldId id="277" r:id="rId7"/>
    <p:sldId id="299" r:id="rId8"/>
    <p:sldId id="403" r:id="rId9"/>
    <p:sldId id="404" r:id="rId10"/>
    <p:sldId id="440" r:id="rId11"/>
    <p:sldId id="432" r:id="rId12"/>
    <p:sldId id="398" r:id="rId13"/>
    <p:sldId id="273"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A0058-88AB-103C-C51B-969F7778D698}" name="Hafeneger, Nina" initials="HN" userId="S::NH@avh.de::c5141c37-98a9-4ea2-90c8-bf279715e10c" providerId="AD"/>
  <p188:author id="{C0068864-DEC8-ED2D-8B6C-D2F2078780E9}" name="Dunkel, Thomas" initials="DT" userId="S::Thd@avh.de::bdc455c5-caca-452c-b8fa-da201accad55" providerId="AD"/>
  <p188:author id="{4F5E8AE0-5161-028C-BE08-68F73E3B5A86}" name="Fetzer, Friederike" initials="FF" userId="S::fetzer@kreativ-konzept.com::7e9f60e3-b662-4423-bd06-4ea0910b2b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kobus@t-online.de" initials="ik" lastIdx="1" clrIdx="0">
    <p:extLst>
      <p:ext uri="{19B8F6BF-5375-455C-9EA6-DF929625EA0E}">
        <p15:presenceInfo xmlns:p15="http://schemas.microsoft.com/office/powerpoint/2012/main" userId="ac10da582886b9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EB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79" autoAdjust="0"/>
    <p:restoredTop sz="90359" autoAdjust="0"/>
  </p:normalViewPr>
  <p:slideViewPr>
    <p:cSldViewPr snapToGrid="0">
      <p:cViewPr varScale="1">
        <p:scale>
          <a:sx n="104" d="100"/>
          <a:sy n="104" d="100"/>
        </p:scale>
        <p:origin x="1464"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E49B3-D354-0C44-9E8C-F3EDFB64010E}" type="datetimeFigureOut">
              <a:rPr lang="de-DE" smtClean="0"/>
              <a:t>11.06.23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3333F-A465-3046-8431-FB04349D89B0}" type="slidenum">
              <a:rPr lang="de-DE" smtClean="0"/>
              <a:t>‹Nº›</a:t>
            </a:fld>
            <a:endParaRPr lang="de-DE"/>
          </a:p>
        </p:txBody>
      </p:sp>
    </p:spTree>
    <p:extLst>
      <p:ext uri="{BB962C8B-B14F-4D97-AF65-F5344CB8AC3E}">
        <p14:creationId xmlns:p14="http://schemas.microsoft.com/office/powerpoint/2010/main" val="39673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3</a:t>
            </a:fld>
            <a:endParaRPr lang="de-DE"/>
          </a:p>
        </p:txBody>
      </p:sp>
    </p:spTree>
    <p:extLst>
      <p:ext uri="{BB962C8B-B14F-4D97-AF65-F5344CB8AC3E}">
        <p14:creationId xmlns:p14="http://schemas.microsoft.com/office/powerpoint/2010/main" val="287074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98B7BEC7-8FC8-45B8-D83E-A15FF354DB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spcBef>
                <a:spcPct val="30000"/>
              </a:spcBef>
              <a:defRPr sz="1200">
                <a:solidFill>
                  <a:schemeClr val="tx1"/>
                </a:solidFill>
                <a:latin typeface="Arial" panose="020B0604020202020204" pitchFamily="34" charset="0"/>
                <a:cs typeface="Arial" panose="020B0604020202020204" pitchFamily="34" charset="0"/>
              </a:defRPr>
            </a:lvl1pPr>
            <a:lvl2pPr marL="741363" indent="-284163" defTabSz="989013">
              <a:spcBef>
                <a:spcPct val="30000"/>
              </a:spcBef>
              <a:defRPr sz="1200">
                <a:solidFill>
                  <a:schemeClr val="tx1"/>
                </a:solidFill>
                <a:latin typeface="Arial" panose="020B0604020202020204" pitchFamily="34" charset="0"/>
                <a:cs typeface="Arial" panose="020B0604020202020204" pitchFamily="34" charset="0"/>
              </a:defRPr>
            </a:lvl2pPr>
            <a:lvl3pPr marL="1139825" indent="-227013" defTabSz="989013">
              <a:spcBef>
                <a:spcPct val="30000"/>
              </a:spcBef>
              <a:defRPr sz="1200">
                <a:solidFill>
                  <a:schemeClr val="tx1"/>
                </a:solidFill>
                <a:latin typeface="Arial" panose="020B0604020202020204" pitchFamily="34" charset="0"/>
                <a:cs typeface="Arial" panose="020B0604020202020204" pitchFamily="34" charset="0"/>
              </a:defRPr>
            </a:lvl3pPr>
            <a:lvl4pPr marL="1597025" indent="-227013" defTabSz="989013">
              <a:spcBef>
                <a:spcPct val="30000"/>
              </a:spcBef>
              <a:defRPr sz="1200">
                <a:solidFill>
                  <a:schemeClr val="tx1"/>
                </a:solidFill>
                <a:latin typeface="Arial" panose="020B0604020202020204" pitchFamily="34" charset="0"/>
                <a:cs typeface="Arial" panose="020B0604020202020204" pitchFamily="34" charset="0"/>
              </a:defRPr>
            </a:lvl4pPr>
            <a:lvl5pPr marL="2052638" indent="-227013" defTabSz="989013">
              <a:spcBef>
                <a:spcPct val="30000"/>
              </a:spcBef>
              <a:defRPr sz="1200">
                <a:solidFill>
                  <a:schemeClr val="tx1"/>
                </a:solidFill>
                <a:latin typeface="Arial" panose="020B0604020202020204" pitchFamily="34" charset="0"/>
                <a:cs typeface="Arial" panose="020B0604020202020204" pitchFamily="34" charset="0"/>
              </a:defRPr>
            </a:lvl5pPr>
            <a:lvl6pPr marL="2509838" indent="-227013" defTabSz="989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67038" indent="-227013" defTabSz="989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4238" indent="-227013" defTabSz="989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1438" indent="-227013" defTabSz="989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7E7613D-3FF5-4B69-8532-C957CBE00E2C}" type="slidenum">
              <a:rPr lang="de-DE" altLang="de-DE" sz="1300" smtClean="0"/>
              <a:pPr>
                <a:spcBef>
                  <a:spcPct val="0"/>
                </a:spcBef>
              </a:pPr>
              <a:t>4</a:t>
            </a:fld>
            <a:endParaRPr lang="de-DE" altLang="de-DE" sz="1300"/>
          </a:p>
        </p:txBody>
      </p:sp>
      <p:sp>
        <p:nvSpPr>
          <p:cNvPr id="18435" name="Rectangle 2">
            <a:extLst>
              <a:ext uri="{FF2B5EF4-FFF2-40B4-BE49-F238E27FC236}">
                <a16:creationId xmlns:a16="http://schemas.microsoft.com/office/drawing/2014/main" id="{13324F23-1B37-1BF3-5389-5E9A3DCA28C6}"/>
              </a:ext>
            </a:extLst>
          </p:cNvPr>
          <p:cNvSpPr>
            <a:spLocks noGrp="1" noRot="1" noChangeAspect="1" noChangeArrowheads="1" noTextEdit="1"/>
          </p:cNvSpPr>
          <p:nvPr>
            <p:ph type="sldImg"/>
          </p:nvPr>
        </p:nvSpPr>
        <p:spPr>
          <a:xfrm>
            <a:off x="-327025" y="509588"/>
            <a:ext cx="7734300" cy="4351337"/>
          </a:xfrm>
          <a:ln/>
        </p:spPr>
      </p:sp>
      <p:sp>
        <p:nvSpPr>
          <p:cNvPr id="18436" name="Rectangle 3">
            <a:extLst>
              <a:ext uri="{FF2B5EF4-FFF2-40B4-BE49-F238E27FC236}">
                <a16:creationId xmlns:a16="http://schemas.microsoft.com/office/drawing/2014/main" id="{1B06FAC2-6F40-14B5-032D-0112A4A22B49}"/>
              </a:ext>
            </a:extLst>
          </p:cNvPr>
          <p:cNvSpPr>
            <a:spLocks noGrp="1" noChangeArrowheads="1"/>
          </p:cNvSpPr>
          <p:nvPr>
            <p:ph type="body" idx="1"/>
          </p:nvPr>
        </p:nvSpPr>
        <p:spPr>
          <a:xfrm>
            <a:off x="563563" y="4954588"/>
            <a:ext cx="5949950" cy="4508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e-DE" altLang="de-DE" sz="1000" dirty="0">
                <a:latin typeface="Arial" panose="020B0604020202020204" pitchFamily="34" charset="0"/>
                <a:cs typeface="Arial" panose="020B0604020202020204" pitchFamily="34" charset="0"/>
              </a:rPr>
              <a:t>Der*die Gastgeber*in muss Mitglied des Humboldt-Netzwerks im Ausland sein.</a:t>
            </a:r>
          </a:p>
          <a:p>
            <a:pPr eaLnBrk="1" hangingPunct="1"/>
            <a:endParaRPr lang="de-DE" altLang="de-DE" sz="1000"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451E145-6BEF-ABF4-7171-CDF827FF6F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1363" indent="-284163">
              <a:spcBef>
                <a:spcPct val="30000"/>
              </a:spcBef>
              <a:defRPr sz="1200">
                <a:solidFill>
                  <a:schemeClr val="tx1"/>
                </a:solidFill>
                <a:latin typeface="Arial" panose="020B0604020202020204" pitchFamily="34" charset="0"/>
                <a:cs typeface="Arial" panose="020B0604020202020204" pitchFamily="34" charset="0"/>
              </a:defRPr>
            </a:lvl2pPr>
            <a:lvl3pPr marL="1139825" indent="-227013">
              <a:spcBef>
                <a:spcPct val="30000"/>
              </a:spcBef>
              <a:defRPr sz="1200">
                <a:solidFill>
                  <a:schemeClr val="tx1"/>
                </a:solidFill>
                <a:latin typeface="Arial" panose="020B0604020202020204" pitchFamily="34" charset="0"/>
                <a:cs typeface="Arial" panose="020B0604020202020204" pitchFamily="34" charset="0"/>
              </a:defRPr>
            </a:lvl3pPr>
            <a:lvl4pPr marL="1597025" indent="-227013">
              <a:spcBef>
                <a:spcPct val="30000"/>
              </a:spcBef>
              <a:defRPr sz="1200">
                <a:solidFill>
                  <a:schemeClr val="tx1"/>
                </a:solidFill>
                <a:latin typeface="Arial" panose="020B0604020202020204" pitchFamily="34" charset="0"/>
                <a:cs typeface="Arial" panose="020B0604020202020204" pitchFamily="34" charset="0"/>
              </a:defRPr>
            </a:lvl4pPr>
            <a:lvl5pPr marL="2052638" indent="-227013">
              <a:spcBef>
                <a:spcPct val="30000"/>
              </a:spcBef>
              <a:defRPr sz="1200">
                <a:solidFill>
                  <a:schemeClr val="tx1"/>
                </a:solidFill>
                <a:latin typeface="Arial" panose="020B0604020202020204" pitchFamily="34" charset="0"/>
                <a:cs typeface="Arial" panose="020B0604020202020204" pitchFamily="34" charset="0"/>
              </a:defRPr>
            </a:lvl5pPr>
            <a:lvl6pPr marL="2509838"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67038"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4238"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1438"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59A388-DC92-401F-968B-F7F6527311BB}" type="slidenum">
              <a:rPr lang="de-DE" altLang="de-DE" smtClean="0"/>
              <a:pPr>
                <a:spcBef>
                  <a:spcPct val="0"/>
                </a:spcBef>
              </a:pPr>
              <a:t>5</a:t>
            </a:fld>
            <a:endParaRPr lang="de-DE" altLang="de-DE"/>
          </a:p>
        </p:txBody>
      </p:sp>
      <p:sp>
        <p:nvSpPr>
          <p:cNvPr id="22531" name="Rectangle 2">
            <a:extLst>
              <a:ext uri="{FF2B5EF4-FFF2-40B4-BE49-F238E27FC236}">
                <a16:creationId xmlns:a16="http://schemas.microsoft.com/office/drawing/2014/main" id="{FC2256EF-EF33-0A5B-207D-67D304EF0D21}"/>
              </a:ext>
            </a:extLst>
          </p:cNvPr>
          <p:cNvSpPr>
            <a:spLocks noGrp="1" noRot="1" noChangeAspect="1" noChangeArrowheads="1" noTextEdit="1"/>
          </p:cNvSpPr>
          <p:nvPr>
            <p:ph type="sldImg"/>
          </p:nvPr>
        </p:nvSpPr>
        <p:spPr>
          <a:xfrm>
            <a:off x="-355600" y="493713"/>
            <a:ext cx="7508875" cy="4224337"/>
          </a:xfrm>
          <a:ln/>
        </p:spPr>
      </p:sp>
      <p:sp>
        <p:nvSpPr>
          <p:cNvPr id="22532" name="Rectangle 3">
            <a:extLst>
              <a:ext uri="{FF2B5EF4-FFF2-40B4-BE49-F238E27FC236}">
                <a16:creationId xmlns:a16="http://schemas.microsoft.com/office/drawing/2014/main" id="{5181DE84-34F2-0BB8-01F6-21F16C7CDBAD}"/>
              </a:ext>
            </a:extLst>
          </p:cNvPr>
          <p:cNvSpPr>
            <a:spLocks noGrp="1" noChangeArrowheads="1"/>
          </p:cNvSpPr>
          <p:nvPr>
            <p:ph type="body" idx="1"/>
          </p:nvPr>
        </p:nvSpPr>
        <p:spPr>
          <a:xfrm>
            <a:off x="541338" y="4805363"/>
            <a:ext cx="5715000" cy="43783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r>
              <a:rPr lang="en-GB" altLang="de-DE" sz="1000" dirty="0">
                <a:latin typeface="Arial" panose="020B0604020202020204" pitchFamily="34" charset="0"/>
                <a:cs typeface="Arial" panose="020B0604020202020204" pitchFamily="34" charset="0"/>
              </a:rPr>
              <a:t>The requirements for an Alexander von Humboldt Foundation research fellowship are an above average doctorate or comparable academic qualification, independent research experience, documented by recognised academic publications, preferably in international journals, adequate language skills, a research outline agreed upon with the academic host as well as a confirmation of the host institute that research facilities are available.</a:t>
            </a:r>
          </a:p>
          <a:p>
            <a:pPr algn="just" eaLnBrk="1" hangingPunct="1"/>
            <a:endParaRPr lang="en-GB" altLang="de-DE" sz="1000" dirty="0">
              <a:latin typeface="Arial" panose="020B0604020202020204" pitchFamily="34" charset="0"/>
              <a:cs typeface="Arial" panose="020B0604020202020204" pitchFamily="34" charset="0"/>
            </a:endParaRPr>
          </a:p>
          <a:p>
            <a:pPr algn="just" eaLnBrk="1" hangingPunct="1"/>
            <a:r>
              <a:rPr lang="en-GB" altLang="de-DE" sz="1000" dirty="0">
                <a:latin typeface="Arial" panose="020B0604020202020204" pitchFamily="34" charset="0"/>
                <a:cs typeface="Arial" panose="020B0604020202020204" pitchFamily="34" charset="0"/>
              </a:rPr>
              <a:t>As a rule, candidates’ chances are increased if they belong to the top group amongst their international peers. The number of publications considered appropriate varies according to discipline and career stage. </a:t>
            </a:r>
          </a:p>
          <a:p>
            <a:pPr algn="just" eaLnBrk="1" hangingPunct="1"/>
            <a:endParaRPr lang="en-GB" altLang="de-DE" sz="1000" dirty="0">
              <a:latin typeface="Arial" panose="020B0604020202020204" pitchFamily="34" charset="0"/>
              <a:cs typeface="Arial" panose="020B0604020202020204" pitchFamily="34" charset="0"/>
            </a:endParaRPr>
          </a:p>
          <a:p>
            <a:pPr algn="just" eaLnBrk="1" hangingPunct="1"/>
            <a:r>
              <a:rPr lang="en-GB" altLang="de-DE" sz="1000" dirty="0">
                <a:latin typeface="Arial" panose="020B0604020202020204" pitchFamily="34" charset="0"/>
                <a:cs typeface="Arial" panose="020B0604020202020204" pitchFamily="34" charset="0"/>
              </a:rPr>
              <a:t>What determines whether an application is successful is academic quality, not German language skills. In science, in particular, working groups function and publish in English. In this case, it is not necessary to have a proven knowledge of German at the time of application.</a:t>
            </a:r>
          </a:p>
          <a:p>
            <a:pPr algn="just" eaLnBrk="1" hangingPunct="1"/>
            <a:endParaRPr lang="en-GB" altLang="de-DE" sz="1000" dirty="0">
              <a:latin typeface="Arial" panose="020B0604020202020204" pitchFamily="34" charset="0"/>
              <a:cs typeface="Arial" panose="020B0604020202020204" pitchFamily="34" charset="0"/>
            </a:endParaRPr>
          </a:p>
          <a:p>
            <a:pPr algn="just" eaLnBrk="1" hangingPunct="1"/>
            <a:r>
              <a:rPr lang="en-GB" altLang="de-DE" sz="1000" dirty="0">
                <a:latin typeface="Arial" panose="020B0604020202020204" pitchFamily="34" charset="0"/>
                <a:cs typeface="Arial" panose="020B0604020202020204" pitchFamily="34" charset="0"/>
              </a:rPr>
              <a:t>Candidates from the humanities and social sciences, on the other hand, should have a basic knowledge of German, which may be necessary to conduct the project successfully, at the time of application. </a:t>
            </a:r>
          </a:p>
          <a:p>
            <a:pPr eaLnBrk="1" hangingPunct="1"/>
            <a:endParaRPr lang="de-DE" altLang="de-DE" sz="1000" dirty="0">
              <a:latin typeface="Arial" panose="020B0604020202020204" pitchFamily="34" charset="0"/>
              <a:cs typeface="Arial" panose="020B0604020202020204" pitchFamily="34" charset="0"/>
            </a:endParaRPr>
          </a:p>
          <a:p>
            <a:pPr eaLnBrk="1" hangingPunct="1"/>
            <a:r>
              <a:rPr lang="en-GB" altLang="de-DE" sz="1000" b="1" dirty="0">
                <a:latin typeface="Arial" panose="020B0604020202020204" pitchFamily="34" charset="0"/>
                <a:cs typeface="Arial" panose="020B0604020202020204" pitchFamily="34" charset="0"/>
              </a:rPr>
              <a:t>Experienced researchers</a:t>
            </a:r>
            <a:r>
              <a:rPr lang="en-GB" altLang="de-DE" sz="1000" dirty="0">
                <a:latin typeface="Arial" panose="020B0604020202020204" pitchFamily="34" charset="0"/>
                <a:cs typeface="Arial" panose="020B0604020202020204" pitchFamily="34" charset="0"/>
              </a:rPr>
              <a:t> should have their own, clearly defined academic profile. This means they should usually be working at least at the level of Assistant Professor or Junior Research Group Leader or be able to document independent research work over a number of years and a comprehensive list of academic publications with a recognisable, independent profile. </a:t>
            </a:r>
          </a:p>
          <a:p>
            <a:pPr eaLnBrk="1" hangingPunct="1">
              <a:lnSpc>
                <a:spcPct val="90000"/>
              </a:lnSpc>
            </a:pPr>
            <a:endParaRPr lang="en-GB" altLang="de-DE" sz="1000"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63C3BFC-5EE4-75E2-EBAE-2A1FBB39CB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1363" indent="-284163">
              <a:spcBef>
                <a:spcPct val="30000"/>
              </a:spcBef>
              <a:defRPr sz="1200">
                <a:solidFill>
                  <a:schemeClr val="tx1"/>
                </a:solidFill>
                <a:latin typeface="Arial" panose="020B0604020202020204" pitchFamily="34" charset="0"/>
                <a:cs typeface="Arial" panose="020B0604020202020204" pitchFamily="34" charset="0"/>
              </a:defRPr>
            </a:lvl2pPr>
            <a:lvl3pPr marL="1139825" indent="-227013">
              <a:spcBef>
                <a:spcPct val="30000"/>
              </a:spcBef>
              <a:defRPr sz="1200">
                <a:solidFill>
                  <a:schemeClr val="tx1"/>
                </a:solidFill>
                <a:latin typeface="Arial" panose="020B0604020202020204" pitchFamily="34" charset="0"/>
                <a:cs typeface="Arial" panose="020B0604020202020204" pitchFamily="34" charset="0"/>
              </a:defRPr>
            </a:lvl3pPr>
            <a:lvl4pPr marL="1597025" indent="-227013">
              <a:spcBef>
                <a:spcPct val="30000"/>
              </a:spcBef>
              <a:defRPr sz="1200">
                <a:solidFill>
                  <a:schemeClr val="tx1"/>
                </a:solidFill>
                <a:latin typeface="Arial" panose="020B0604020202020204" pitchFamily="34" charset="0"/>
                <a:cs typeface="Arial" panose="020B0604020202020204" pitchFamily="34" charset="0"/>
              </a:defRPr>
            </a:lvl4pPr>
            <a:lvl5pPr marL="2052638" indent="-227013">
              <a:spcBef>
                <a:spcPct val="30000"/>
              </a:spcBef>
              <a:defRPr sz="1200">
                <a:solidFill>
                  <a:schemeClr val="tx1"/>
                </a:solidFill>
                <a:latin typeface="Arial" panose="020B0604020202020204" pitchFamily="34" charset="0"/>
                <a:cs typeface="Arial" panose="020B0604020202020204" pitchFamily="34" charset="0"/>
              </a:defRPr>
            </a:lvl5pPr>
            <a:lvl6pPr marL="2509838"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67038"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4238"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1438"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FB6A061-A84E-44BB-9D54-7FF47AC5FD1B}" type="slidenum">
              <a:rPr lang="de-DE" altLang="de-DE" smtClean="0"/>
              <a:pPr>
                <a:spcBef>
                  <a:spcPct val="0"/>
                </a:spcBef>
              </a:pPr>
              <a:t>6</a:t>
            </a:fld>
            <a:endParaRPr lang="de-DE" altLang="de-DE"/>
          </a:p>
        </p:txBody>
      </p:sp>
      <p:sp>
        <p:nvSpPr>
          <p:cNvPr id="24579" name="Rectangle 2">
            <a:extLst>
              <a:ext uri="{FF2B5EF4-FFF2-40B4-BE49-F238E27FC236}">
                <a16:creationId xmlns:a16="http://schemas.microsoft.com/office/drawing/2014/main" id="{11EB9D82-411F-C08C-DB41-08F5793F5BB8}"/>
              </a:ext>
            </a:extLst>
          </p:cNvPr>
          <p:cNvSpPr>
            <a:spLocks noGrp="1" noRot="1" noChangeAspect="1" noChangeArrowheads="1" noTextEdit="1"/>
          </p:cNvSpPr>
          <p:nvPr>
            <p:ph type="sldImg"/>
          </p:nvPr>
        </p:nvSpPr>
        <p:spPr>
          <a:xfrm>
            <a:off x="-352425" y="495300"/>
            <a:ext cx="7504113" cy="4222750"/>
          </a:xfrm>
          <a:ln/>
        </p:spPr>
      </p:sp>
      <p:sp>
        <p:nvSpPr>
          <p:cNvPr id="24580" name="Rectangle 3">
            <a:extLst>
              <a:ext uri="{FF2B5EF4-FFF2-40B4-BE49-F238E27FC236}">
                <a16:creationId xmlns:a16="http://schemas.microsoft.com/office/drawing/2014/main" id="{80765EDA-8212-4D43-E5D0-3D5B17FF2475}"/>
              </a:ext>
            </a:extLst>
          </p:cNvPr>
          <p:cNvSpPr>
            <a:spLocks noGrp="1" noChangeArrowheads="1"/>
          </p:cNvSpPr>
          <p:nvPr>
            <p:ph type="body" idx="1"/>
          </p:nvPr>
        </p:nvSpPr>
        <p:spPr>
          <a:xfrm>
            <a:off x="541338" y="4806950"/>
            <a:ext cx="5715000" cy="43767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solidFill>
                <a:srgbClr val="000000"/>
              </a:solidFill>
              <a:latin typeface="Times New Roman" panose="02020603050405020304" pitchFamily="18" charset="0"/>
              <a:cs typeface="Arial" panose="020B0604020202020204" pitchFamily="34" charset="0"/>
            </a:endParaRPr>
          </a:p>
          <a:p>
            <a:pPr eaLnBrk="1" hangingPunct="1"/>
            <a:endParaRPr lang="de-DE" altLang="de-DE" dirty="0">
              <a:solidFill>
                <a:srgbClr val="000000"/>
              </a:solidFill>
              <a:latin typeface="Times New Roman" panose="02020603050405020304" pitchFamily="18"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lvl="2" indent="-285750">
              <a:lnSpc>
                <a:spcPct val="100000"/>
              </a:lnSpc>
              <a:spcBef>
                <a:spcPts val="1000"/>
              </a:spcBef>
              <a:buFont typeface="Wingdings" panose="05000000000000000000" pitchFamily="2" charset="2"/>
              <a:buChar char="Ø"/>
            </a:pPr>
            <a:endParaRPr lang="de-DE" altLang="de-DE" dirty="0"/>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7</a:t>
            </a:fld>
            <a:endParaRPr lang="de-DE" dirty="0"/>
          </a:p>
        </p:txBody>
      </p:sp>
    </p:spTree>
    <p:extLst>
      <p:ext uri="{BB962C8B-B14F-4D97-AF65-F5344CB8AC3E}">
        <p14:creationId xmlns:p14="http://schemas.microsoft.com/office/powerpoint/2010/main" val="1013082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8</a:t>
            </a:fld>
            <a:endParaRPr lang="de-DE" dirty="0"/>
          </a:p>
        </p:txBody>
      </p:sp>
    </p:spTree>
    <p:extLst>
      <p:ext uri="{BB962C8B-B14F-4D97-AF65-F5344CB8AC3E}">
        <p14:creationId xmlns:p14="http://schemas.microsoft.com/office/powerpoint/2010/main" val="1059508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9</a:t>
            </a:fld>
            <a:endParaRPr lang="de-DE"/>
          </a:p>
        </p:txBody>
      </p:sp>
    </p:spTree>
    <p:extLst>
      <p:ext uri="{BB962C8B-B14F-4D97-AF65-F5344CB8AC3E}">
        <p14:creationId xmlns:p14="http://schemas.microsoft.com/office/powerpoint/2010/main" val="2506111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70D444E-8222-ABBF-F00D-E2419BEC994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6850166-1250-3006-ABF5-0770C87A16CE}"/>
              </a:ext>
            </a:extLst>
          </p:cNvPr>
          <p:cNvSpPr>
            <a:spLocks noGrp="1"/>
          </p:cNvSpPr>
          <p:nvPr>
            <p:ph type="ctrTitle" hasCustomPrompt="1"/>
          </p:nvPr>
        </p:nvSpPr>
        <p:spPr>
          <a:xfrm>
            <a:off x="5669819" y="2303812"/>
            <a:ext cx="4115449" cy="1693039"/>
          </a:xfrm>
        </p:spPr>
        <p:txBody>
          <a:bodyPr anchor="b">
            <a:normAutofit/>
          </a:bodyPr>
          <a:lstStyle>
            <a:lvl1pPr algn="l">
              <a:defRPr sz="3600"/>
            </a:lvl1pPr>
          </a:lstStyle>
          <a:p>
            <a:r>
              <a:rPr lang="de-DE"/>
              <a:t>MASTERTITEL-FORMAT BEARBEITEN</a:t>
            </a:r>
          </a:p>
        </p:txBody>
      </p:sp>
      <p:sp>
        <p:nvSpPr>
          <p:cNvPr id="3" name="Untertitel 2">
            <a:extLst>
              <a:ext uri="{FF2B5EF4-FFF2-40B4-BE49-F238E27FC236}">
                <a16:creationId xmlns:a16="http://schemas.microsoft.com/office/drawing/2014/main" id="{4C6BD25B-0F53-407F-4DE4-BCF247483128}"/>
              </a:ext>
            </a:extLst>
          </p:cNvPr>
          <p:cNvSpPr>
            <a:spLocks noGrp="1"/>
          </p:cNvSpPr>
          <p:nvPr>
            <p:ph type="subTitle" idx="1"/>
          </p:nvPr>
        </p:nvSpPr>
        <p:spPr>
          <a:xfrm>
            <a:off x="5669819" y="4369572"/>
            <a:ext cx="4115449" cy="1294958"/>
          </a:xfrm>
          <a:prstGeom prst="rect">
            <a:avLst/>
          </a:prstGeom>
        </p:spPr>
        <p:txBody>
          <a:bodyPr>
            <a:normAutofit/>
          </a:bodyPr>
          <a:lstStyle>
            <a:lvl1pPr marL="0" indent="0" algn="l">
              <a:buNone/>
              <a:defRPr sz="2000" b="0" i="0">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4720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7C12D-5ADE-892B-7DA5-B9AA17A50FC4}"/>
              </a:ext>
            </a:extLst>
          </p:cNvPr>
          <p:cNvSpPr>
            <a:spLocks noGrp="1"/>
          </p:cNvSpPr>
          <p:nvPr>
            <p:ph type="title" hasCustomPrompt="1"/>
          </p:nvPr>
        </p:nvSpPr>
        <p:spPr>
          <a:xfrm>
            <a:off x="6702655" y="681037"/>
            <a:ext cx="4651144" cy="1325563"/>
          </a:xfrm>
        </p:spPr>
        <p:txBody>
          <a:bodyPr>
            <a:normAutofit/>
          </a:bodyPr>
          <a:lstStyle>
            <a:lvl1pPr>
              <a:defRPr sz="3600"/>
            </a:lvl1pPr>
          </a:lstStyle>
          <a:p>
            <a:r>
              <a:rPr lang="de-DE"/>
              <a:t>MASTERTITELFORMAT BEARBEITEN</a:t>
            </a:r>
          </a:p>
        </p:txBody>
      </p:sp>
      <p:sp>
        <p:nvSpPr>
          <p:cNvPr id="3" name="Inhaltsplatzhalter 2">
            <a:extLst>
              <a:ext uri="{FF2B5EF4-FFF2-40B4-BE49-F238E27FC236}">
                <a16:creationId xmlns:a16="http://schemas.microsoft.com/office/drawing/2014/main" id="{385D22F0-7438-2451-389B-5CFA691355B1}"/>
              </a:ext>
            </a:extLst>
          </p:cNvPr>
          <p:cNvSpPr>
            <a:spLocks noGrp="1"/>
          </p:cNvSpPr>
          <p:nvPr>
            <p:ph idx="1"/>
          </p:nvPr>
        </p:nvSpPr>
        <p:spPr>
          <a:xfrm>
            <a:off x="6702654" y="2505694"/>
            <a:ext cx="4651145" cy="286195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Oval 10">
            <a:extLst>
              <a:ext uri="{FF2B5EF4-FFF2-40B4-BE49-F238E27FC236}">
                <a16:creationId xmlns:a16="http://schemas.microsoft.com/office/drawing/2014/main" id="{A1A9D77B-4CB3-3D06-5DE3-3FD2262CF2F1}"/>
              </a:ext>
            </a:extLst>
          </p:cNvPr>
          <p:cNvSpPr/>
          <p:nvPr userDrawn="1"/>
        </p:nvSpPr>
        <p:spPr>
          <a:xfrm>
            <a:off x="2312600" y="3467563"/>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517FDD45-E268-8A4B-3F0B-7A67B12B6046}"/>
              </a:ext>
            </a:extLst>
          </p:cNvPr>
          <p:cNvSpPr/>
          <p:nvPr userDrawn="1"/>
        </p:nvSpPr>
        <p:spPr>
          <a:xfrm>
            <a:off x="5018602" y="5826801"/>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C3EBCE94-3BB0-8793-F5FB-0E6F42BAB92A}"/>
              </a:ext>
            </a:extLst>
          </p:cNvPr>
          <p:cNvSpPr/>
          <p:nvPr userDrawn="1"/>
        </p:nvSpPr>
        <p:spPr>
          <a:xfrm>
            <a:off x="4073237" y="2613660"/>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1183E65-5B87-8C07-386E-6B1357793FF7}"/>
              </a:ext>
            </a:extLst>
          </p:cNvPr>
          <p:cNvSpPr/>
          <p:nvPr userDrawn="1"/>
        </p:nvSpPr>
        <p:spPr>
          <a:xfrm>
            <a:off x="391886" y="2938541"/>
            <a:ext cx="308758" cy="3087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17A406B0-D092-BCF9-3169-E17E48B8D497}"/>
              </a:ext>
            </a:extLst>
          </p:cNvPr>
          <p:cNvSpPr/>
          <p:nvPr userDrawn="1"/>
        </p:nvSpPr>
        <p:spPr>
          <a:xfrm>
            <a:off x="1829164" y="5472988"/>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45F35B87-44A0-0A45-FD91-312FCE090F82}"/>
              </a:ext>
            </a:extLst>
          </p:cNvPr>
          <p:cNvCxnSpPr>
            <a:cxnSpLocks/>
            <a:stCxn id="11" idx="2"/>
            <a:endCxn id="14" idx="6"/>
          </p:cNvCxnSpPr>
          <p:nvPr userDrawn="1"/>
        </p:nvCxnSpPr>
        <p:spPr>
          <a:xfrm flipH="1" flipV="1">
            <a:off x="700644" y="3092920"/>
            <a:ext cx="1611956" cy="59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3C2E6212-BA26-D61B-6686-ED0D187DCA75}"/>
              </a:ext>
            </a:extLst>
          </p:cNvPr>
          <p:cNvCxnSpPr>
            <a:cxnSpLocks/>
            <a:stCxn id="13" idx="3"/>
            <a:endCxn id="11" idx="7"/>
          </p:cNvCxnSpPr>
          <p:nvPr userDrawn="1"/>
        </p:nvCxnSpPr>
        <p:spPr>
          <a:xfrm flipH="1">
            <a:off x="2687640" y="2768027"/>
            <a:ext cx="1412082" cy="7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3503FAA-7BDB-ED3D-62EE-022E170E91B7}"/>
              </a:ext>
            </a:extLst>
          </p:cNvPr>
          <p:cNvCxnSpPr>
            <a:endCxn id="14" idx="7"/>
          </p:cNvCxnSpPr>
          <p:nvPr userDrawn="1"/>
        </p:nvCxnSpPr>
        <p:spPr>
          <a:xfrm flipH="1">
            <a:off x="655427" y="1243013"/>
            <a:ext cx="709029" cy="1740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7A02017C-01B2-3893-AEB7-BB37D60F2E1D}"/>
              </a:ext>
            </a:extLst>
          </p:cNvPr>
          <p:cNvCxnSpPr>
            <a:cxnSpLocks/>
            <a:endCxn id="11" idx="0"/>
          </p:cNvCxnSpPr>
          <p:nvPr userDrawn="1"/>
        </p:nvCxnSpPr>
        <p:spPr>
          <a:xfrm>
            <a:off x="1788880" y="1498903"/>
            <a:ext cx="743414" cy="196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E711974-FB1D-FC8C-4F7C-99B16A23B96B}"/>
              </a:ext>
            </a:extLst>
          </p:cNvPr>
          <p:cNvCxnSpPr>
            <a:cxnSpLocks/>
            <a:stCxn id="12" idx="1"/>
            <a:endCxn id="11" idx="5"/>
          </p:cNvCxnSpPr>
          <p:nvPr userDrawn="1"/>
        </p:nvCxnSpPr>
        <p:spPr>
          <a:xfrm flipH="1" flipV="1">
            <a:off x="2687640" y="3842603"/>
            <a:ext cx="2360527" cy="2013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4144DA21-072B-87CD-2B69-D0BC384A4A94}"/>
              </a:ext>
            </a:extLst>
          </p:cNvPr>
          <p:cNvCxnSpPr>
            <a:cxnSpLocks/>
            <a:stCxn id="11" idx="3"/>
            <a:endCxn id="15" idx="7"/>
          </p:cNvCxnSpPr>
          <p:nvPr userDrawn="1"/>
        </p:nvCxnSpPr>
        <p:spPr>
          <a:xfrm flipH="1">
            <a:off x="1981207" y="3842603"/>
            <a:ext cx="395740" cy="1656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8100604D-2876-50B0-089E-F125F26EEA58}"/>
              </a:ext>
            </a:extLst>
          </p:cNvPr>
          <p:cNvCxnSpPr>
            <a:cxnSpLocks/>
            <a:stCxn id="15" idx="3"/>
          </p:cNvCxnSpPr>
          <p:nvPr userDrawn="1"/>
        </p:nvCxnSpPr>
        <p:spPr>
          <a:xfrm flipH="1">
            <a:off x="0" y="5625031"/>
            <a:ext cx="1855251" cy="56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AC85E6C3-BF63-4746-E292-CCB0194B46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294" y="225792"/>
            <a:ext cx="4945894" cy="2329092"/>
          </a:xfrm>
          <a:prstGeom prst="rect">
            <a:avLst/>
          </a:prstGeom>
        </p:spPr>
      </p:pic>
      <p:sp>
        <p:nvSpPr>
          <p:cNvPr id="48" name="Textfeld 47">
            <a:extLst>
              <a:ext uri="{FF2B5EF4-FFF2-40B4-BE49-F238E27FC236}">
                <a16:creationId xmlns:a16="http://schemas.microsoft.com/office/drawing/2014/main" id="{9E6311DE-72C7-DB2F-0300-A1DFCEA44D64}"/>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‹Nº›</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11.06.23</a:t>
            </a:fld>
            <a:endParaRPr lang="de-DE" sz="1100" b="0" i="0" dirty="0">
              <a:solidFill>
                <a:schemeClr val="tx1"/>
              </a:solidFill>
              <a:latin typeface="IBM Plex Sans Light" panose="020B0403050203000203" pitchFamily="34" charset="0"/>
            </a:endParaRPr>
          </a:p>
        </p:txBody>
      </p:sp>
      <p:cxnSp>
        <p:nvCxnSpPr>
          <p:cNvPr id="60" name="Gerade Verbindung 59">
            <a:extLst>
              <a:ext uri="{FF2B5EF4-FFF2-40B4-BE49-F238E27FC236}">
                <a16:creationId xmlns:a16="http://schemas.microsoft.com/office/drawing/2014/main" id="{2C9D0367-6037-86F0-362C-8BBC016F5884}"/>
              </a:ext>
            </a:extLst>
          </p:cNvPr>
          <p:cNvCxnSpPr>
            <a:cxnSpLocks/>
            <a:stCxn id="14" idx="2"/>
          </p:cNvCxnSpPr>
          <p:nvPr userDrawn="1"/>
        </p:nvCxnSpPr>
        <p:spPr>
          <a:xfrm flipH="1">
            <a:off x="-8920" y="3092920"/>
            <a:ext cx="400806" cy="57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66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‹Nº›</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11.06.23</a:t>
            </a:fld>
            <a:endParaRPr lang="de-DE" sz="1100" b="0" i="0" dirty="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1092196"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1247542"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10390810"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7"/>
          </p:cNvCxnSpPr>
          <p:nvPr userDrawn="1"/>
        </p:nvCxnSpPr>
        <p:spPr>
          <a:xfrm flipH="1">
            <a:off x="11285404" y="238760"/>
            <a:ext cx="927674" cy="199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endCxn id="12" idx="6"/>
          </p:cNvCxnSpPr>
          <p:nvPr userDrawn="1"/>
        </p:nvCxnSpPr>
        <p:spPr>
          <a:xfrm flipH="1">
            <a:off x="11935348" y="2623594"/>
            <a:ext cx="256652" cy="100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2986268" y="365125"/>
            <a:ext cx="884813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2986268" y="1825625"/>
            <a:ext cx="8848140"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‹Nº›</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11.06.23</a:t>
            </a:fld>
            <a:endParaRPr lang="de-DE" sz="1100" b="0" i="0" dirty="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211021"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366367"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509635"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1"/>
          </p:cNvCxnSpPr>
          <p:nvPr userDrawn="1"/>
        </p:nvCxnSpPr>
        <p:spPr>
          <a:xfrm>
            <a:off x="717630" y="0"/>
            <a:ext cx="558717" cy="438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stCxn id="15" idx="6"/>
            <a:endCxn id="12" idx="3"/>
          </p:cNvCxnSpPr>
          <p:nvPr userDrawn="1"/>
        </p:nvCxnSpPr>
        <p:spPr>
          <a:xfrm flipV="1">
            <a:off x="535722" y="2795909"/>
            <a:ext cx="1346136" cy="544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E76021D8-C4A4-39D6-B41B-3FAA317E8810}"/>
              </a:ext>
            </a:extLst>
          </p:cNvPr>
          <p:cNvCxnSpPr>
            <a:cxnSpLocks/>
            <a:endCxn id="15" idx="2"/>
          </p:cNvCxnSpPr>
          <p:nvPr userDrawn="1"/>
        </p:nvCxnSpPr>
        <p:spPr>
          <a:xfrm>
            <a:off x="0" y="3276957"/>
            <a:ext cx="357592" cy="6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9E8E8AF8-F207-C008-1EB5-329575615E5F}"/>
              </a:ext>
            </a:extLst>
          </p:cNvPr>
          <p:cNvSpPr/>
          <p:nvPr userDrawn="1"/>
        </p:nvSpPr>
        <p:spPr>
          <a:xfrm>
            <a:off x="7295994" y="5549095"/>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4A23B11-430F-B328-A77C-465B5A8F9931}"/>
              </a:ext>
            </a:extLst>
          </p:cNvPr>
          <p:cNvSpPr>
            <a:spLocks noGrp="1"/>
          </p:cNvSpPr>
          <p:nvPr>
            <p:ph type="title"/>
          </p:nvPr>
        </p:nvSpPr>
        <p:spPr>
          <a:xfrm>
            <a:off x="839788" y="987424"/>
            <a:ext cx="3932237" cy="1069975"/>
          </a:xfrm>
        </p:spPr>
        <p:txBody>
          <a:bodyPr anchor="t" anchorCtr="0"/>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04EBDA-0331-1B44-C5B0-5BBDBC3590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D656D15-1AAA-2897-98A9-1A4FF40F33A1}"/>
              </a:ext>
            </a:extLst>
          </p:cNvPr>
          <p:cNvSpPr>
            <a:spLocks noGrp="1"/>
          </p:cNvSpPr>
          <p:nvPr>
            <p:ph type="body" sz="half" idx="2"/>
          </p:nvPr>
        </p:nvSpPr>
        <p:spPr>
          <a:xfrm>
            <a:off x="839788" y="2552698"/>
            <a:ext cx="3932237" cy="331628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10" name="Textfeld 9">
            <a:extLst>
              <a:ext uri="{FF2B5EF4-FFF2-40B4-BE49-F238E27FC236}">
                <a16:creationId xmlns:a16="http://schemas.microsoft.com/office/drawing/2014/main" id="{2316276B-EA7E-D3FE-2D51-3F4A5D78B6F2}"/>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‹Nº›</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11.06.23</a:t>
            </a:fld>
            <a:endParaRPr lang="de-DE" sz="1100" b="0" i="0" dirty="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916C19EB-2166-EE83-08CD-BFD894628894}"/>
              </a:ext>
            </a:extLst>
          </p:cNvPr>
          <p:cNvSpPr/>
          <p:nvPr userDrawn="1"/>
        </p:nvSpPr>
        <p:spPr>
          <a:xfrm>
            <a:off x="11046359" y="687674"/>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8C68603F-45B1-52A3-5CBE-0E1D2E1B7863}"/>
              </a:ext>
            </a:extLst>
          </p:cNvPr>
          <p:cNvSpPr/>
          <p:nvPr userDrawn="1"/>
        </p:nvSpPr>
        <p:spPr>
          <a:xfrm>
            <a:off x="11767110" y="16766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0112F0BD-B07F-E30F-4523-1B12FA6CFF50}"/>
              </a:ext>
            </a:extLst>
          </p:cNvPr>
          <p:cNvSpPr/>
          <p:nvPr userDrawn="1"/>
        </p:nvSpPr>
        <p:spPr>
          <a:xfrm>
            <a:off x="11808125" y="24913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14">
            <a:extLst>
              <a:ext uri="{FF2B5EF4-FFF2-40B4-BE49-F238E27FC236}">
                <a16:creationId xmlns:a16="http://schemas.microsoft.com/office/drawing/2014/main" id="{DC43601A-14D0-5612-2CFF-8324347532F5}"/>
              </a:ext>
            </a:extLst>
          </p:cNvPr>
          <p:cNvCxnSpPr>
            <a:cxnSpLocks/>
            <a:stCxn id="13" idx="3"/>
            <a:endCxn id="11" idx="7"/>
          </p:cNvCxnSpPr>
          <p:nvPr userDrawn="1"/>
        </p:nvCxnSpPr>
        <p:spPr>
          <a:xfrm flipH="1">
            <a:off x="11568483" y="403504"/>
            <a:ext cx="266127" cy="373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77C6A169-D963-6C30-D5D1-BA76F303FA01}"/>
              </a:ext>
            </a:extLst>
          </p:cNvPr>
          <p:cNvCxnSpPr>
            <a:cxnSpLocks/>
            <a:stCxn id="12" idx="1"/>
            <a:endCxn id="11" idx="5"/>
          </p:cNvCxnSpPr>
          <p:nvPr userDrawn="1"/>
        </p:nvCxnSpPr>
        <p:spPr>
          <a:xfrm flipH="1" flipV="1">
            <a:off x="11568483" y="1209798"/>
            <a:ext cx="228192" cy="49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5A01C9B-1EA6-C111-8E60-19902289A52E}"/>
              </a:ext>
            </a:extLst>
          </p:cNvPr>
          <p:cNvCxnSpPr>
            <a:cxnSpLocks/>
            <a:endCxn id="13" idx="1"/>
          </p:cNvCxnSpPr>
          <p:nvPr userDrawn="1"/>
        </p:nvCxnSpPr>
        <p:spPr>
          <a:xfrm>
            <a:off x="11568483" y="-30759"/>
            <a:ext cx="266127" cy="306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9FD762F-D6D2-3702-677A-ADA85D38E66B}"/>
              </a:ext>
            </a:extLst>
          </p:cNvPr>
          <p:cNvSpPr/>
          <p:nvPr userDrawn="1"/>
        </p:nvSpPr>
        <p:spPr>
          <a:xfrm>
            <a:off x="11487457" y="2552698"/>
            <a:ext cx="129952" cy="129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46">
            <a:extLst>
              <a:ext uri="{FF2B5EF4-FFF2-40B4-BE49-F238E27FC236}">
                <a16:creationId xmlns:a16="http://schemas.microsoft.com/office/drawing/2014/main" id="{9771D8C8-42D2-4F99-DD83-8802A83F0FD0}"/>
              </a:ext>
            </a:extLst>
          </p:cNvPr>
          <p:cNvCxnSpPr>
            <a:cxnSpLocks/>
            <a:stCxn id="46" idx="0"/>
            <a:endCxn id="12" idx="3"/>
          </p:cNvCxnSpPr>
          <p:nvPr userDrawn="1"/>
        </p:nvCxnSpPr>
        <p:spPr>
          <a:xfrm flipV="1">
            <a:off x="11552433" y="1848934"/>
            <a:ext cx="244242" cy="703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032998A4-FE90-DFF1-0924-7769416BCD62}"/>
              </a:ext>
            </a:extLst>
          </p:cNvPr>
          <p:cNvCxnSpPr>
            <a:cxnSpLocks/>
            <a:endCxn id="12" idx="5"/>
          </p:cNvCxnSpPr>
          <p:nvPr userDrawn="1"/>
        </p:nvCxnSpPr>
        <p:spPr>
          <a:xfrm flipH="1" flipV="1">
            <a:off x="11939425" y="1848934"/>
            <a:ext cx="228192" cy="94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704DFAC8-BA6A-449F-87DD-6C5EDB1C8BBA}"/>
              </a:ext>
            </a:extLst>
          </p:cNvPr>
          <p:cNvCxnSpPr>
            <a:cxnSpLocks/>
            <a:endCxn id="46" idx="3"/>
          </p:cNvCxnSpPr>
          <p:nvPr userDrawn="1"/>
        </p:nvCxnSpPr>
        <p:spPr>
          <a:xfrm flipV="1">
            <a:off x="11352212" y="2663619"/>
            <a:ext cx="154276" cy="172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85F08C1-56A5-9E3C-CB0B-FE4BA2A93AD0}"/>
              </a:ext>
            </a:extLst>
          </p:cNvPr>
          <p:cNvSpPr/>
          <p:nvPr userDrawn="1"/>
        </p:nvSpPr>
        <p:spPr>
          <a:xfrm>
            <a:off x="6771040" y="639618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D3FEB09-93CA-BA90-E639-E5E939154C06}"/>
              </a:ext>
            </a:extLst>
          </p:cNvPr>
          <p:cNvSpPr/>
          <p:nvPr userDrawn="1"/>
        </p:nvSpPr>
        <p:spPr>
          <a:xfrm>
            <a:off x="8208871" y="641097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 Verbindung 63">
            <a:extLst>
              <a:ext uri="{FF2B5EF4-FFF2-40B4-BE49-F238E27FC236}">
                <a16:creationId xmlns:a16="http://schemas.microsoft.com/office/drawing/2014/main" id="{169F19B6-4E90-66D5-5CD2-2F8F0A1471B1}"/>
              </a:ext>
            </a:extLst>
          </p:cNvPr>
          <p:cNvCxnSpPr>
            <a:cxnSpLocks/>
            <a:stCxn id="62" idx="7"/>
            <a:endCxn id="59" idx="3"/>
          </p:cNvCxnSpPr>
          <p:nvPr userDrawn="1"/>
        </p:nvCxnSpPr>
        <p:spPr>
          <a:xfrm flipV="1">
            <a:off x="6943355" y="6071219"/>
            <a:ext cx="442221" cy="354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1560F407-CF74-AC8F-B8BC-31D29A954840}"/>
              </a:ext>
            </a:extLst>
          </p:cNvPr>
          <p:cNvCxnSpPr>
            <a:cxnSpLocks/>
            <a:stCxn id="63" idx="1"/>
            <a:endCxn id="59" idx="5"/>
          </p:cNvCxnSpPr>
          <p:nvPr userDrawn="1"/>
        </p:nvCxnSpPr>
        <p:spPr>
          <a:xfrm flipH="1" flipV="1">
            <a:off x="7818118" y="6071219"/>
            <a:ext cx="420318" cy="369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59830C4-65ED-1370-0EE1-94EAD1D1C8B3}"/>
              </a:ext>
            </a:extLst>
          </p:cNvPr>
          <p:cNvCxnSpPr>
            <a:cxnSpLocks/>
            <a:endCxn id="63" idx="4"/>
          </p:cNvCxnSpPr>
          <p:nvPr userDrawn="1"/>
        </p:nvCxnSpPr>
        <p:spPr>
          <a:xfrm flipV="1">
            <a:off x="8309811" y="6612850"/>
            <a:ext cx="0" cy="28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A75CFE2-34EB-801E-94D3-E6A2E5774020}"/>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Tree>
    <p:extLst>
      <p:ext uri="{BB962C8B-B14F-4D97-AF65-F5344CB8AC3E}">
        <p14:creationId xmlns:p14="http://schemas.microsoft.com/office/powerpoint/2010/main" val="382349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‹Nº›</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11.06.23</a:t>
            </a:fld>
            <a:endParaRPr lang="de-DE" sz="1100" b="0" i="0" dirty="0">
              <a:solidFill>
                <a:schemeClr val="tx1"/>
              </a:solidFill>
              <a:latin typeface="IBM Plex Sans Light" panose="020B0403050203000203" pitchFamily="34" charset="0"/>
            </a:endParaRPr>
          </a:p>
        </p:txBody>
      </p:sp>
    </p:spTree>
    <p:extLst>
      <p:ext uri="{BB962C8B-B14F-4D97-AF65-F5344CB8AC3E}">
        <p14:creationId xmlns:p14="http://schemas.microsoft.com/office/powerpoint/2010/main" val="2987306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4869203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3090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F2576F0-1CB6-3621-15F9-5CECF50C2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3F6CBD0-C87D-F953-CD0A-48CA754D3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FE93FD-48FF-C766-497E-5AE10FAB1C62}"/>
              </a:ext>
            </a:extLst>
          </p:cNvPr>
          <p:cNvSpPr>
            <a:spLocks noGrp="1"/>
          </p:cNvSpPr>
          <p:nvPr>
            <p:ph type="dt" sz="half" idx="2"/>
          </p:nvPr>
        </p:nvSpPr>
        <p:spPr>
          <a:xfrm>
            <a:off x="838200" y="6356350"/>
            <a:ext cx="10515600" cy="365125"/>
          </a:xfrm>
          <a:prstGeom prst="rect">
            <a:avLst/>
          </a:prstGeom>
        </p:spPr>
        <p:txBody>
          <a:bodyPr vert="horz" lIns="91440" tIns="45720" rIns="91440" bIns="45720" rtlCol="0" anchor="ctr"/>
          <a:lstStyle>
            <a:lvl1pPr algn="l">
              <a:defRPr sz="1200">
                <a:solidFill>
                  <a:schemeClr val="tx1"/>
                </a:solidFill>
                <a:latin typeface="IBM Plex Sans" panose="020B0503050203000203" pitchFamily="34" charset="0"/>
              </a:defRPr>
            </a:lvl1pPr>
          </a:lstStyle>
          <a:p>
            <a:fld id="{2CEBC29D-A5FE-1248-A03D-D7D35CA1AE83}" type="slidenum">
              <a:rPr lang="de-DE" smtClean="0"/>
              <a:pPr/>
              <a:t>‹Nº›</a:t>
            </a:fld>
            <a:r>
              <a:rPr lang="de-DE" dirty="0"/>
              <a:t> | </a:t>
            </a:r>
            <a:fld id="{EF543838-273D-F04A-829F-F5483DF16BC0}" type="datetimeFigureOut">
              <a:rPr lang="de-DE" smtClean="0"/>
              <a:pPr/>
              <a:t>11.06.23</a:t>
            </a:fld>
            <a:endParaRPr lang="de-DE" dirty="0"/>
          </a:p>
        </p:txBody>
      </p:sp>
    </p:spTree>
    <p:extLst>
      <p:ext uri="{BB962C8B-B14F-4D97-AF65-F5344CB8AC3E}">
        <p14:creationId xmlns:p14="http://schemas.microsoft.com/office/powerpoint/2010/main" val="2258209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7" r:id="rId5"/>
    <p:sldLayoutId id="2147483659" r:id="rId6"/>
    <p:sldLayoutId id="2147483660" r:id="rId7"/>
    <p:sldLayoutId id="2147483661" r:id="rId8"/>
  </p:sldLayoutIdLst>
  <p:txStyles>
    <p:title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hyperlink" Target="https://www.humboldt-foundation.de/en/apply/advice" TargetMode="External"/><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mailto:cfeijoo@unab.cl" TargetMode="External"/><Relationship Id="rId4" Type="http://schemas.openxmlformats.org/officeDocument/2006/relationships/hyperlink" Target="mailto:info@avh.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C2796-2261-E555-FBAE-96EE69500247}"/>
              </a:ext>
            </a:extLst>
          </p:cNvPr>
          <p:cNvSpPr>
            <a:spLocks noGrp="1"/>
          </p:cNvSpPr>
          <p:nvPr>
            <p:ph type="ctrTitle"/>
          </p:nvPr>
        </p:nvSpPr>
        <p:spPr>
          <a:xfrm>
            <a:off x="5624551" y="1706508"/>
            <a:ext cx="4115449" cy="2055595"/>
          </a:xfrm>
        </p:spPr>
        <p:txBody>
          <a:bodyPr>
            <a:noAutofit/>
          </a:bodyPr>
          <a:lstStyle/>
          <a:p>
            <a:r>
              <a:rPr lang="de-DE" dirty="0"/>
              <a:t>EXZELLENZ </a:t>
            </a:r>
            <a:br>
              <a:rPr lang="de-DE" dirty="0"/>
            </a:br>
            <a:r>
              <a:rPr lang="de-DE" dirty="0"/>
              <a:t>VERBINDET –</a:t>
            </a:r>
            <a:br>
              <a:rPr lang="de-DE" sz="2400" dirty="0"/>
            </a:br>
            <a:r>
              <a:rPr lang="de-DE" sz="2400" b="0" dirty="0"/>
              <a:t>BE PART OF A </a:t>
            </a:r>
            <a:br>
              <a:rPr lang="de-DE" sz="2400" b="0" dirty="0"/>
            </a:br>
            <a:r>
              <a:rPr lang="de-DE" sz="2400" b="0" dirty="0"/>
              <a:t>WORLDWIDE NETWORK</a:t>
            </a:r>
          </a:p>
        </p:txBody>
      </p:sp>
      <p:sp>
        <p:nvSpPr>
          <p:cNvPr id="3" name="Untertitel 2">
            <a:extLst>
              <a:ext uri="{FF2B5EF4-FFF2-40B4-BE49-F238E27FC236}">
                <a16:creationId xmlns:a16="http://schemas.microsoft.com/office/drawing/2014/main" id="{FAD98772-900E-2CF9-627D-CCBB6B506BAB}"/>
              </a:ext>
            </a:extLst>
          </p:cNvPr>
          <p:cNvSpPr>
            <a:spLocks noGrp="1"/>
          </p:cNvSpPr>
          <p:nvPr>
            <p:ph type="subTitle" idx="1"/>
          </p:nvPr>
        </p:nvSpPr>
        <p:spPr>
          <a:xfrm>
            <a:off x="5093210" y="3948572"/>
            <a:ext cx="4115449" cy="1636681"/>
          </a:xfrm>
        </p:spPr>
        <p:txBody>
          <a:bodyPr>
            <a:normAutofit/>
          </a:bodyPr>
          <a:lstStyle/>
          <a:p>
            <a:pPr algn="ctr"/>
            <a:r>
              <a:rPr lang="de-DE" sz="1500" b="1" dirty="0"/>
              <a:t>Carmen Gloria Feijoo</a:t>
            </a:r>
          </a:p>
          <a:p>
            <a:pPr algn="ctr"/>
            <a:r>
              <a:rPr lang="de-DE" sz="1300" b="1" dirty="0"/>
              <a:t>Scientific Ambassador</a:t>
            </a:r>
          </a:p>
          <a:p>
            <a:pPr algn="ctr"/>
            <a:r>
              <a:rPr lang="de-DE" sz="1300" b="1" dirty="0"/>
              <a:t>Alexander von Humboldt </a:t>
            </a:r>
            <a:r>
              <a:rPr lang="de-DE" sz="1300" b="1" dirty="0" err="1"/>
              <a:t>Foundation</a:t>
            </a:r>
            <a:endParaRPr lang="de-DE" sz="1300" b="1" dirty="0"/>
          </a:p>
          <a:p>
            <a:pPr algn="ctr"/>
            <a:r>
              <a:rPr lang="de-DE" sz="1300" b="1" dirty="0"/>
              <a:t>12.06.2023</a:t>
            </a:r>
          </a:p>
          <a:p>
            <a:pPr algn="ctr"/>
            <a:r>
              <a:rPr lang="de-DE" sz="1300" b="1" dirty="0"/>
              <a:t>Foro </a:t>
            </a:r>
            <a:r>
              <a:rPr lang="de-DE" sz="1300" b="1" dirty="0" err="1"/>
              <a:t>Académico</a:t>
            </a:r>
            <a:r>
              <a:rPr lang="de-DE" sz="1300" b="1" dirty="0"/>
              <a:t> Chile-</a:t>
            </a:r>
            <a:r>
              <a:rPr lang="de-DE" sz="1300" b="1" dirty="0" err="1"/>
              <a:t>Alemania</a:t>
            </a:r>
            <a:endParaRPr lang="de-DE" sz="1300" b="1" dirty="0"/>
          </a:p>
          <a:p>
            <a:pPr algn="ctr"/>
            <a:endParaRPr lang="de-DE" sz="1300" b="1" dirty="0"/>
          </a:p>
        </p:txBody>
      </p:sp>
    </p:spTree>
    <p:extLst>
      <p:ext uri="{BB962C8B-B14F-4D97-AF65-F5344CB8AC3E}">
        <p14:creationId xmlns:p14="http://schemas.microsoft.com/office/powerpoint/2010/main" val="6351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247DF307-9C78-EBF3-416A-25905D8BB1B0}"/>
              </a:ext>
            </a:extLst>
          </p:cNvPr>
          <p:cNvSpPr>
            <a:spLocks noGrp="1"/>
          </p:cNvSpPr>
          <p:nvPr>
            <p:ph type="title"/>
          </p:nvPr>
        </p:nvSpPr>
        <p:spPr>
          <a:xfrm>
            <a:off x="3458437" y="3032962"/>
            <a:ext cx="7879294" cy="1805327"/>
          </a:xfrm>
        </p:spPr>
        <p:txBody>
          <a:bodyPr>
            <a:normAutofit/>
          </a:bodyPr>
          <a:lstStyle/>
          <a:p>
            <a:r>
              <a:rPr lang="en-US" sz="4000" dirty="0">
                <a:solidFill>
                  <a:schemeClr val="tx1"/>
                </a:solidFill>
              </a:rPr>
              <a:t>IDEAS CAN ONLY BEAR FRUIT</a:t>
            </a:r>
            <a:br>
              <a:rPr lang="en-US" sz="4000" dirty="0">
                <a:solidFill>
                  <a:schemeClr val="tx1"/>
                </a:solidFill>
              </a:rPr>
            </a:br>
            <a:r>
              <a:rPr lang="en-US" sz="4000" dirty="0">
                <a:solidFill>
                  <a:schemeClr val="tx1"/>
                </a:solidFill>
              </a:rPr>
              <a:t>IF THEY TAKE ROOT IN MANY MINDS.</a:t>
            </a:r>
          </a:p>
        </p:txBody>
      </p:sp>
      <p:sp>
        <p:nvSpPr>
          <p:cNvPr id="12" name="Textfeld 22">
            <a:extLst>
              <a:ext uri="{FF2B5EF4-FFF2-40B4-BE49-F238E27FC236}">
                <a16:creationId xmlns:a16="http://schemas.microsoft.com/office/drawing/2014/main" id="{79D0E8D0-9F87-0FE1-DF18-2F7040939831}"/>
              </a:ext>
            </a:extLst>
          </p:cNvPr>
          <p:cNvSpPr txBox="1"/>
          <p:nvPr/>
        </p:nvSpPr>
        <p:spPr>
          <a:xfrm>
            <a:off x="3998719" y="4499735"/>
            <a:ext cx="7339012" cy="338554"/>
          </a:xfrm>
          <a:prstGeom prst="rect">
            <a:avLst/>
          </a:prstGeom>
          <a:noFill/>
        </p:spPr>
        <p:txBody>
          <a:bodyPr wrap="square">
            <a:spAutoFit/>
          </a:bodyPr>
          <a:lstStyle/>
          <a:p>
            <a:pPr algn="r"/>
            <a:r>
              <a:rPr lang="de-DE" sz="1600" i="1" dirty="0">
                <a:solidFill>
                  <a:schemeClr val="accent3">
                    <a:lumMod val="75000"/>
                  </a:schemeClr>
                </a:solidFill>
                <a:latin typeface="IBM Plex Sans Light" panose="020B0403050203000203" pitchFamily="34" charset="0"/>
              </a:rPr>
              <a:t>Alexander von Humboldt</a:t>
            </a:r>
          </a:p>
        </p:txBody>
      </p:sp>
    </p:spTree>
    <p:extLst>
      <p:ext uri="{BB962C8B-B14F-4D97-AF65-F5344CB8AC3E}">
        <p14:creationId xmlns:p14="http://schemas.microsoft.com/office/powerpoint/2010/main" val="262148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5846824" y="972731"/>
            <a:ext cx="5835541" cy="1325563"/>
          </a:xfrm>
        </p:spPr>
        <p:txBody>
          <a:bodyPr/>
          <a:lstStyle/>
          <a:p>
            <a:r>
              <a:rPr lang="de-DE" dirty="0" err="1"/>
              <a:t>What</a:t>
            </a:r>
            <a:r>
              <a:rPr lang="de-DE" dirty="0"/>
              <a:t> do </a:t>
            </a:r>
            <a:r>
              <a:rPr lang="de-DE" dirty="0" err="1"/>
              <a:t>we</a:t>
            </a:r>
            <a:r>
              <a:rPr lang="de-DE" dirty="0"/>
              <a:t> do?</a:t>
            </a: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5472800" y="2142947"/>
            <a:ext cx="5530530" cy="3530851"/>
          </a:xfrm>
        </p:spPr>
        <p:txBody>
          <a:bodyPr>
            <a:normAutofit/>
          </a:bodyPr>
          <a:lstStyle/>
          <a:p>
            <a:pPr marL="457200" lvl="3" indent="0">
              <a:lnSpc>
                <a:spcPct val="100000"/>
              </a:lnSpc>
              <a:spcBef>
                <a:spcPts val="1000"/>
              </a:spcBef>
              <a:buNone/>
            </a:pPr>
            <a:endParaRPr lang="en-US" sz="1800" dirty="0"/>
          </a:p>
          <a:p>
            <a:pPr marL="742950" lvl="3" indent="-285750" algn="just">
              <a:lnSpc>
                <a:spcPct val="100000"/>
              </a:lnSpc>
              <a:spcBef>
                <a:spcPts val="1000"/>
              </a:spcBef>
            </a:pPr>
            <a:r>
              <a:rPr lang="en-US" sz="2000" b="1" dirty="0"/>
              <a:t>The Foundation awards research fellowships and prizes to researchers from abroad.</a:t>
            </a:r>
          </a:p>
          <a:p>
            <a:pPr marL="742950" lvl="3" indent="-285750">
              <a:lnSpc>
                <a:spcPct val="100000"/>
              </a:lnSpc>
              <a:spcBef>
                <a:spcPts val="1000"/>
              </a:spcBef>
            </a:pPr>
            <a:endParaRPr lang="en-US" sz="800" b="1" dirty="0"/>
          </a:p>
          <a:p>
            <a:pPr marL="1657350" lvl="5" indent="-285750">
              <a:lnSpc>
                <a:spcPct val="100000"/>
              </a:lnSpc>
              <a:spcBef>
                <a:spcPts val="1000"/>
              </a:spcBef>
            </a:pPr>
            <a:r>
              <a:rPr lang="en-US" sz="2200" dirty="0"/>
              <a:t>Carry out research project with a host (</a:t>
            </a:r>
            <a:r>
              <a:rPr lang="es-MX" sz="2400" dirty="0">
                <a:solidFill>
                  <a:srgbClr val="333333"/>
                </a:solidFill>
                <a:latin typeface="Calibri" panose="020F0502020204030204" pitchFamily="34" charset="0"/>
                <a:cs typeface="Calibri" panose="020F0502020204030204" pitchFamily="34" charset="0"/>
              </a:rPr>
              <a:t>collaborative partner) </a:t>
            </a:r>
            <a:r>
              <a:rPr lang="en-US" sz="2200" dirty="0"/>
              <a:t>in Germany.</a:t>
            </a:r>
          </a:p>
        </p:txBody>
      </p:sp>
      <p:pic>
        <p:nvPicPr>
          <p:cNvPr id="4" name="Grafik 3">
            <a:extLst>
              <a:ext uri="{FF2B5EF4-FFF2-40B4-BE49-F238E27FC236}">
                <a16:creationId xmlns:a16="http://schemas.microsoft.com/office/drawing/2014/main" id="{C421C40C-83BD-F82E-F68C-56ED71938A68}"/>
              </a:ext>
            </a:extLst>
          </p:cNvPr>
          <p:cNvPicPr>
            <a:picLocks noChangeAspect="1"/>
          </p:cNvPicPr>
          <p:nvPr/>
        </p:nvPicPr>
        <p:blipFill rotWithShape="1">
          <a:blip r:embed="rId2"/>
          <a:srcRect l="14219" t="101" r="25962" b="816"/>
          <a:stretch/>
        </p:blipFill>
        <p:spPr>
          <a:xfrm>
            <a:off x="0" y="0"/>
            <a:ext cx="5115208" cy="6858000"/>
          </a:xfrm>
          <a:prstGeom prst="rect">
            <a:avLst/>
          </a:prstGeom>
        </p:spPr>
      </p:pic>
      <p:sp>
        <p:nvSpPr>
          <p:cNvPr id="5" name="Oval 4">
            <a:extLst>
              <a:ext uri="{FF2B5EF4-FFF2-40B4-BE49-F238E27FC236}">
                <a16:creationId xmlns:a16="http://schemas.microsoft.com/office/drawing/2014/main" id="{CBE76861-45E5-0747-3D36-E73E4ABAC78A}"/>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F5EED70C-E0F2-CFF7-5D02-76DB1C85B2F9}"/>
              </a:ext>
            </a:extLst>
          </p:cNvPr>
          <p:cNvSpPr/>
          <p:nvPr/>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5B2CD53F-04F8-5373-EC80-5FFFBC78C6D7}"/>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69D861A1-E1BB-917E-C6C5-D95875B0DFA0}"/>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FFF6944C-AED9-12B2-CD92-70ED891B2BA6}"/>
              </a:ext>
            </a:extLst>
          </p:cNvPr>
          <p:cNvCxnSpPr>
            <a:cxnSpLocks/>
            <a:stCxn id="7" idx="4"/>
            <a:endCxn id="5"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75EF402D-25D0-D53D-2C9C-A88DE67CBBE7}"/>
              </a:ext>
            </a:extLst>
          </p:cNvPr>
          <p:cNvCxnSpPr>
            <a:cxnSpLocks/>
            <a:stCxn id="6" idx="1"/>
            <a:endCxn id="5" idx="5"/>
          </p:cNvCxnSpPr>
          <p:nvPr/>
        </p:nvCxnSpPr>
        <p:spPr>
          <a:xfrm flipH="1" flipV="1">
            <a:off x="1366367"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20D0871-27E4-1DBE-87B7-926457950610}"/>
              </a:ext>
            </a:extLst>
          </p:cNvPr>
          <p:cNvCxnSpPr>
            <a:cxnSpLocks/>
            <a:stCxn id="5" idx="3"/>
            <a:endCxn id="8"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2EA83935-D979-E953-7DA6-409E8E5CA361}"/>
              </a:ext>
            </a:extLst>
          </p:cNvPr>
          <p:cNvCxnSpPr>
            <a:cxnSpLocks/>
            <a:endCxn id="7"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1213C505-47E4-1A80-29CD-C1C8B193CF3F}"/>
              </a:ext>
            </a:extLst>
          </p:cNvPr>
          <p:cNvCxnSpPr>
            <a:cxnSpLocks/>
            <a:stCxn id="8" idx="6"/>
            <a:endCxn id="6" idx="3"/>
          </p:cNvCxnSpPr>
          <p:nvPr/>
        </p:nvCxnSpPr>
        <p:spPr>
          <a:xfrm flipV="1">
            <a:off x="535722" y="2795909"/>
            <a:ext cx="1346136" cy="544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EB49469-E1BC-A399-4212-63D873D0D096}"/>
              </a:ext>
            </a:extLst>
          </p:cNvPr>
          <p:cNvCxnSpPr>
            <a:cxnSpLocks/>
            <a:endCxn id="8"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6D959209-12C4-E51D-362A-35D2E235CD95}"/>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r>
              <a:rPr lang="de-DE" sz="1100" b="0" i="0" dirty="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11.06.23</a:t>
            </a:fld>
            <a:endParaRPr lang="de-DE" sz="1100" b="0" i="0" dirty="0">
              <a:latin typeface="IBM Plex Sans Light" panose="020B0403050203000203" pitchFamily="34" charset="0"/>
            </a:endParaRPr>
          </a:p>
        </p:txBody>
      </p:sp>
    </p:spTree>
    <p:extLst>
      <p:ext uri="{BB962C8B-B14F-4D97-AF65-F5344CB8AC3E}">
        <p14:creationId xmlns:p14="http://schemas.microsoft.com/office/powerpoint/2010/main" val="2552804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420130" y="1396226"/>
            <a:ext cx="6017739" cy="1069975"/>
          </a:xfrm>
        </p:spPr>
        <p:txBody>
          <a:bodyPr>
            <a:noAutofit/>
          </a:bodyPr>
          <a:lstStyle/>
          <a:p>
            <a:r>
              <a:rPr lang="de-DE" sz="4600" dirty="0" err="1"/>
              <a:t>What</a:t>
            </a:r>
            <a:r>
              <a:rPr lang="de-DE" sz="4600" dirty="0"/>
              <a:t> do </a:t>
            </a:r>
            <a:r>
              <a:rPr lang="de-DE" sz="4600" dirty="0" err="1"/>
              <a:t>we</a:t>
            </a:r>
            <a:r>
              <a:rPr lang="de-DE" sz="4600" dirty="0"/>
              <a:t> do?</a:t>
            </a:r>
            <a:endParaRPr lang="de-DE" sz="4600" dirty="0">
              <a:highlight>
                <a:srgbClr val="FFFF00"/>
              </a:highlight>
            </a:endParaRPr>
          </a:p>
        </p:txBody>
      </p:sp>
      <p:pic>
        <p:nvPicPr>
          <p:cNvPr id="6" name="Bildplatzhalter 5" descr="Ein Bild, das Person, Boden, draußen enthält.&#10;&#10;Automatisch generierte Beschreibung">
            <a:extLst>
              <a:ext uri="{FF2B5EF4-FFF2-40B4-BE49-F238E27FC236}">
                <a16:creationId xmlns:a16="http://schemas.microsoft.com/office/drawing/2014/main" id="{7EC51F92-4CB0-B77D-D3D9-FD9EEB1D6C49}"/>
              </a:ext>
            </a:extLst>
          </p:cNvPr>
          <p:cNvPicPr>
            <a:picLocks noGrp="1" noChangeAspect="1"/>
          </p:cNvPicPr>
          <p:nvPr>
            <p:ph type="pic" idx="1"/>
          </p:nvPr>
        </p:nvPicPr>
        <p:blipFill rotWithShape="1">
          <a:blip r:embed="rId3"/>
          <a:srcRect l="5866" t="28214" r="6071" b="25430"/>
          <a:stretch/>
        </p:blipFill>
        <p:spPr>
          <a:xfrm>
            <a:off x="5183188" y="987425"/>
            <a:ext cx="6172200" cy="4873625"/>
          </a:xfrm>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a:xfrm>
            <a:off x="654437" y="2293206"/>
            <a:ext cx="3932237" cy="3316289"/>
          </a:xfrm>
        </p:spPr>
        <p:txBody>
          <a:bodyPr>
            <a:normAutofit/>
          </a:bodyPr>
          <a:lstStyle/>
          <a:p>
            <a:pPr marL="342900" lvl="2" indent="-342900">
              <a:lnSpc>
                <a:spcPct val="100000"/>
              </a:lnSpc>
              <a:spcBef>
                <a:spcPts val="1000"/>
              </a:spcBef>
              <a:buFont typeface="Arial" panose="020B0604020202020204" pitchFamily="34" charset="0"/>
              <a:buChar char="•"/>
            </a:pPr>
            <a:r>
              <a:rPr lang="en-US" sz="2000" dirty="0"/>
              <a:t>There are no quotas, neither for countries nor for academic disciplines</a:t>
            </a:r>
          </a:p>
          <a:p>
            <a:pPr marL="0" lvl="2">
              <a:lnSpc>
                <a:spcPct val="100000"/>
              </a:lnSpc>
              <a:spcBef>
                <a:spcPts val="1000"/>
              </a:spcBef>
            </a:pPr>
            <a:endParaRPr lang="en-US" sz="800" dirty="0"/>
          </a:p>
          <a:p>
            <a:pPr marL="342900" lvl="2" indent="-342900">
              <a:lnSpc>
                <a:spcPct val="100000"/>
              </a:lnSpc>
              <a:spcBef>
                <a:spcPts val="1000"/>
              </a:spcBef>
              <a:buFont typeface="Arial" panose="020B0604020202020204" pitchFamily="34" charset="0"/>
              <a:buChar char="•"/>
            </a:pPr>
            <a:r>
              <a:rPr lang="en-US" sz="2000" dirty="0"/>
              <a:t>What matters is the personal academic trajectory</a:t>
            </a:r>
          </a:p>
          <a:p>
            <a:pPr marL="0" lvl="2">
              <a:lnSpc>
                <a:spcPct val="100000"/>
              </a:lnSpc>
              <a:spcBef>
                <a:spcPts val="1000"/>
              </a:spcBef>
            </a:pPr>
            <a:endParaRPr lang="en-US" sz="800" dirty="0"/>
          </a:p>
          <a:p>
            <a:pPr marL="342900" lvl="2" indent="-342900">
              <a:lnSpc>
                <a:spcPct val="100000"/>
              </a:lnSpc>
              <a:spcBef>
                <a:spcPts val="1000"/>
              </a:spcBef>
              <a:buFont typeface="Arial" panose="020B0604020202020204" pitchFamily="34" charset="0"/>
              <a:buChar char="•"/>
            </a:pPr>
            <a:r>
              <a:rPr lang="en-US" sz="2000" dirty="0"/>
              <a:t>We support people, not projects</a:t>
            </a:r>
          </a:p>
        </p:txBody>
      </p:sp>
    </p:spTree>
    <p:extLst>
      <p:ext uri="{BB962C8B-B14F-4D97-AF65-F5344CB8AC3E}">
        <p14:creationId xmlns:p14="http://schemas.microsoft.com/office/powerpoint/2010/main" val="92299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0D36F42-9016-8773-7BA0-9322945925DC}"/>
              </a:ext>
            </a:extLst>
          </p:cNvPr>
          <p:cNvSpPr>
            <a:spLocks noGrp="1" noChangeArrowheads="1"/>
          </p:cNvSpPr>
          <p:nvPr>
            <p:ph type="title"/>
          </p:nvPr>
        </p:nvSpPr>
        <p:spPr>
          <a:xfrm>
            <a:off x="2986269" y="178786"/>
            <a:ext cx="8848139" cy="1748868"/>
          </a:xfrm>
        </p:spPr>
        <p:txBody>
          <a:bodyPr>
            <a:normAutofit/>
          </a:bodyPr>
          <a:lstStyle/>
          <a:p>
            <a:pPr eaLnBrk="1" hangingPunct="1"/>
            <a:r>
              <a:rPr lang="en-GB" altLang="de-DE" sz="4400" dirty="0">
                <a:latin typeface="Calibri" panose="020F0502020204030204" pitchFamily="34" charset="0"/>
                <a:cs typeface="Calibri" panose="020F0502020204030204" pitchFamily="34" charset="0"/>
              </a:rPr>
              <a:t>Key Sponsorship </a:t>
            </a:r>
            <a:r>
              <a:rPr lang="en-GB" altLang="de-DE" sz="4400" dirty="0" err="1">
                <a:latin typeface="Calibri" panose="020F0502020204030204" pitchFamily="34" charset="0"/>
                <a:cs typeface="Calibri" panose="020F0502020204030204" pitchFamily="34" charset="0"/>
              </a:rPr>
              <a:t>Programm</a:t>
            </a:r>
            <a:br>
              <a:rPr lang="en-GB" altLang="de-DE" sz="4400" dirty="0">
                <a:latin typeface="Calibri" panose="020F0502020204030204" pitchFamily="34" charset="0"/>
                <a:cs typeface="Calibri" panose="020F0502020204030204" pitchFamily="34" charset="0"/>
              </a:rPr>
            </a:br>
            <a:r>
              <a:rPr lang="es-MX" sz="4400" b="0" dirty="0">
                <a:latin typeface="Calibri" panose="020F0502020204030204" pitchFamily="34" charset="0"/>
                <a:cs typeface="Calibri" panose="020F0502020204030204" pitchFamily="34" charset="0"/>
              </a:rPr>
              <a:t>Humboldt Research Fellowship</a:t>
            </a:r>
            <a:endParaRPr lang="de-DE" altLang="de-DE" dirty="0"/>
          </a:p>
        </p:txBody>
      </p:sp>
      <p:sp>
        <p:nvSpPr>
          <p:cNvPr id="7171" name="Rectangle 3">
            <a:extLst>
              <a:ext uri="{FF2B5EF4-FFF2-40B4-BE49-F238E27FC236}">
                <a16:creationId xmlns:a16="http://schemas.microsoft.com/office/drawing/2014/main" id="{9F2FEEC6-ABF3-3685-CF5C-890061A24139}"/>
              </a:ext>
            </a:extLst>
          </p:cNvPr>
          <p:cNvSpPr>
            <a:spLocks noGrp="1" noChangeArrowheads="1"/>
          </p:cNvSpPr>
          <p:nvPr>
            <p:ph sz="half" idx="1"/>
          </p:nvPr>
        </p:nvSpPr>
        <p:spPr>
          <a:xfrm>
            <a:off x="2372139" y="1825625"/>
            <a:ext cx="9462269" cy="4351338"/>
          </a:xfrm>
        </p:spPr>
        <p:txBody>
          <a:bodyPr/>
          <a:lstStyle/>
          <a:p>
            <a:pPr lvl="1" indent="0" eaLnBrk="1" hangingPunct="1">
              <a:lnSpc>
                <a:spcPct val="90000"/>
              </a:lnSpc>
              <a:defRPr/>
            </a:pPr>
            <a:endParaRPr lang="es-AR" altLang="de-DE" sz="2200" dirty="0"/>
          </a:p>
          <a:p>
            <a:pPr marL="1081088" lvl="1" indent="-452438" eaLnBrk="1" hangingPunct="1">
              <a:defRPr/>
            </a:pPr>
            <a:r>
              <a:rPr lang="es-AR" altLang="de-DE" sz="2200" dirty="0" err="1"/>
              <a:t>For</a:t>
            </a:r>
            <a:r>
              <a:rPr lang="es-AR" altLang="de-DE" sz="2200" dirty="0"/>
              <a:t> </a:t>
            </a:r>
            <a:r>
              <a:rPr lang="es-AR" altLang="de-DE" sz="2200" dirty="0" err="1"/>
              <a:t>postdocs</a:t>
            </a:r>
            <a:br>
              <a:rPr lang="es-AR" altLang="de-DE" sz="2200" dirty="0"/>
            </a:br>
            <a:r>
              <a:rPr lang="es-AR" altLang="de-DE" sz="2200" dirty="0"/>
              <a:t>(up </a:t>
            </a:r>
            <a:r>
              <a:rPr lang="es-AR" altLang="de-DE" sz="2200" dirty="0" err="1"/>
              <a:t>to</a:t>
            </a:r>
            <a:r>
              <a:rPr lang="es-AR" altLang="de-DE" sz="2200" dirty="0"/>
              <a:t> 4 </a:t>
            </a:r>
            <a:r>
              <a:rPr lang="es-AR" altLang="de-DE" sz="2200" dirty="0" err="1"/>
              <a:t>years</a:t>
            </a:r>
            <a:r>
              <a:rPr lang="es-AR" altLang="de-DE" sz="2200" dirty="0"/>
              <a:t> after PhD) </a:t>
            </a:r>
          </a:p>
          <a:p>
            <a:pPr marL="628650" lvl="1" indent="0" eaLnBrk="1" hangingPunct="1">
              <a:buNone/>
              <a:defRPr/>
            </a:pPr>
            <a:endParaRPr lang="es-AR" altLang="de-DE" sz="800" dirty="0"/>
          </a:p>
          <a:p>
            <a:pPr marL="1524000" lvl="2" indent="-442913" eaLnBrk="1" hangingPunct="1">
              <a:buFont typeface="Wingdings" panose="05000000000000000000" pitchFamily="2" charset="2"/>
              <a:buChar char="Ø"/>
              <a:defRPr/>
            </a:pPr>
            <a:r>
              <a:rPr lang="es-AR" altLang="de-DE" sz="2200" dirty="0" err="1"/>
              <a:t>research</a:t>
            </a:r>
            <a:r>
              <a:rPr lang="es-AR" altLang="de-DE" sz="2200" dirty="0"/>
              <a:t> </a:t>
            </a:r>
            <a:r>
              <a:rPr lang="es-AR" altLang="de-DE" sz="2200" dirty="0" err="1"/>
              <a:t>fellowship</a:t>
            </a:r>
            <a:r>
              <a:rPr lang="es-AR" altLang="de-DE" sz="2200" dirty="0"/>
              <a:t>; 6 </a:t>
            </a:r>
            <a:r>
              <a:rPr lang="es-AR" altLang="de-DE" sz="2200" dirty="0" err="1"/>
              <a:t>to</a:t>
            </a:r>
            <a:r>
              <a:rPr lang="es-AR" altLang="de-DE" sz="2200" dirty="0"/>
              <a:t> 24 </a:t>
            </a:r>
            <a:r>
              <a:rPr lang="es-AR" altLang="de-DE" sz="2200" dirty="0" err="1"/>
              <a:t>months</a:t>
            </a:r>
            <a:r>
              <a:rPr lang="es-AR" altLang="de-DE" sz="2200" dirty="0"/>
              <a:t>; 2.670 € /</a:t>
            </a:r>
            <a:r>
              <a:rPr lang="es-AR" altLang="de-DE" sz="2200" dirty="0" err="1"/>
              <a:t>month</a:t>
            </a:r>
            <a:endParaRPr lang="es-AR" altLang="de-DE" sz="2200" dirty="0"/>
          </a:p>
          <a:p>
            <a:pPr marL="3175" lvl="2" indent="0" eaLnBrk="1" hangingPunct="1">
              <a:buFont typeface="Arial" panose="020B0604020202020204" pitchFamily="34" charset="0"/>
              <a:buNone/>
              <a:defRPr/>
            </a:pPr>
            <a:endParaRPr lang="es-AR" altLang="de-DE" sz="2200" dirty="0"/>
          </a:p>
          <a:p>
            <a:pPr marL="1081088" lvl="1" indent="-452438" eaLnBrk="1" hangingPunct="1">
              <a:lnSpc>
                <a:spcPct val="90000"/>
              </a:lnSpc>
              <a:defRPr/>
            </a:pPr>
            <a:r>
              <a:rPr lang="de-DE" altLang="de-DE" sz="2200" dirty="0" err="1"/>
              <a:t>For</a:t>
            </a:r>
            <a:r>
              <a:rPr lang="de-DE" altLang="de-DE" sz="2200" dirty="0"/>
              <a:t> </a:t>
            </a:r>
            <a:r>
              <a:rPr lang="de-DE" altLang="de-DE" sz="2200" dirty="0" err="1"/>
              <a:t>experienced</a:t>
            </a:r>
            <a:r>
              <a:rPr lang="de-DE" altLang="de-DE" sz="2200" dirty="0"/>
              <a:t> </a:t>
            </a:r>
            <a:r>
              <a:rPr lang="de-DE" altLang="de-DE" sz="2200" dirty="0" err="1"/>
              <a:t>researchers</a:t>
            </a:r>
            <a:r>
              <a:rPr lang="de-DE" altLang="de-DE" sz="2200" dirty="0"/>
              <a:t> </a:t>
            </a:r>
            <a:r>
              <a:rPr lang="de-DE" altLang="de-DE" sz="2200" dirty="0" err="1"/>
              <a:t>with</a:t>
            </a:r>
            <a:r>
              <a:rPr lang="de-DE" altLang="de-DE" sz="2200" dirty="0"/>
              <a:t> a </a:t>
            </a:r>
            <a:r>
              <a:rPr lang="de-DE" altLang="de-DE" sz="2200" dirty="0" err="1"/>
              <a:t>scientific</a:t>
            </a:r>
            <a:r>
              <a:rPr lang="de-DE" altLang="de-DE" sz="2200" dirty="0"/>
              <a:t> </a:t>
            </a:r>
            <a:r>
              <a:rPr lang="de-DE" altLang="de-DE" sz="2200" dirty="0" err="1"/>
              <a:t>profile</a:t>
            </a:r>
            <a:r>
              <a:rPr lang="de-DE" altLang="de-DE" sz="2200" dirty="0"/>
              <a:t> </a:t>
            </a:r>
            <a:r>
              <a:rPr lang="de-DE" altLang="de-DE" sz="2200" dirty="0" err="1"/>
              <a:t>of</a:t>
            </a:r>
            <a:r>
              <a:rPr lang="de-DE" altLang="de-DE" sz="2200" dirty="0"/>
              <a:t> </a:t>
            </a:r>
            <a:r>
              <a:rPr lang="de-DE" altLang="de-DE" sz="2200" dirty="0" err="1"/>
              <a:t>their</a:t>
            </a:r>
            <a:r>
              <a:rPr lang="de-DE" altLang="de-DE" sz="2200" dirty="0"/>
              <a:t> own </a:t>
            </a:r>
            <a:br>
              <a:rPr lang="de-DE" altLang="de-DE" sz="2200" dirty="0"/>
            </a:br>
            <a:r>
              <a:rPr lang="es-AR" altLang="de-DE" sz="2200" dirty="0"/>
              <a:t>(up </a:t>
            </a:r>
            <a:r>
              <a:rPr lang="es-AR" altLang="de-DE" sz="2200" dirty="0" err="1"/>
              <a:t>to</a:t>
            </a:r>
            <a:r>
              <a:rPr lang="es-AR" altLang="de-DE" sz="2200" dirty="0"/>
              <a:t> 12 </a:t>
            </a:r>
            <a:r>
              <a:rPr lang="es-AR" altLang="de-DE" sz="2200" dirty="0" err="1"/>
              <a:t>years</a:t>
            </a:r>
            <a:r>
              <a:rPr lang="es-AR" altLang="de-DE" sz="2200" dirty="0"/>
              <a:t> after PhD)</a:t>
            </a:r>
          </a:p>
          <a:p>
            <a:pPr marL="1081088" lvl="1" indent="-452438" eaLnBrk="1" hangingPunct="1">
              <a:lnSpc>
                <a:spcPct val="90000"/>
              </a:lnSpc>
              <a:defRPr/>
            </a:pPr>
            <a:endParaRPr lang="de-DE" altLang="de-DE" sz="800" dirty="0"/>
          </a:p>
          <a:p>
            <a:pPr marL="1524000" lvl="2" indent="-442913" eaLnBrk="1" hangingPunct="1">
              <a:lnSpc>
                <a:spcPct val="90000"/>
              </a:lnSpc>
              <a:buFont typeface="Wingdings" panose="05000000000000000000" pitchFamily="2" charset="2"/>
              <a:buChar char="Ø"/>
              <a:defRPr/>
            </a:pPr>
            <a:r>
              <a:rPr lang="es-AR" altLang="de-DE" sz="2200" dirty="0" err="1"/>
              <a:t>research</a:t>
            </a:r>
            <a:r>
              <a:rPr lang="es-AR" altLang="de-DE" sz="2200" dirty="0"/>
              <a:t> </a:t>
            </a:r>
            <a:r>
              <a:rPr lang="es-AR" altLang="de-DE" sz="2200" dirty="0" err="1"/>
              <a:t>fellowship</a:t>
            </a:r>
            <a:r>
              <a:rPr lang="es-AR" altLang="de-DE" sz="2200" dirty="0"/>
              <a:t>; 6 </a:t>
            </a:r>
            <a:r>
              <a:rPr lang="es-AR" altLang="de-DE" sz="2200" dirty="0" err="1"/>
              <a:t>to</a:t>
            </a:r>
            <a:r>
              <a:rPr lang="es-AR" altLang="de-DE" sz="2200" dirty="0"/>
              <a:t> 24 </a:t>
            </a:r>
            <a:r>
              <a:rPr lang="es-AR" altLang="de-DE" sz="2200" dirty="0" err="1"/>
              <a:t>months</a:t>
            </a:r>
            <a:r>
              <a:rPr lang="de-DE" altLang="de-DE" sz="2200" dirty="0"/>
              <a:t>; 3.170 € /</a:t>
            </a:r>
            <a:r>
              <a:rPr lang="de-DE" altLang="de-DE" sz="2200" dirty="0" err="1"/>
              <a:t>month</a:t>
            </a:r>
            <a:br>
              <a:rPr lang="de-DE" altLang="de-DE" sz="2200" dirty="0"/>
            </a:br>
            <a:endParaRPr lang="de-DE" altLang="de-DE" sz="2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098DB84-0BC7-2CFC-292A-DE2C88E29C66}"/>
              </a:ext>
            </a:extLst>
          </p:cNvPr>
          <p:cNvSpPr>
            <a:spLocks noGrp="1" noChangeArrowheads="1"/>
          </p:cNvSpPr>
          <p:nvPr>
            <p:ph type="title"/>
          </p:nvPr>
        </p:nvSpPr>
        <p:spPr/>
        <p:txBody>
          <a:bodyPr>
            <a:normAutofit/>
          </a:bodyPr>
          <a:lstStyle/>
          <a:p>
            <a:pPr eaLnBrk="1" hangingPunct="1"/>
            <a:r>
              <a:rPr lang="es-ES" altLang="de-DE" sz="3600" dirty="0"/>
              <a:t>REQUIREMENTS</a:t>
            </a:r>
          </a:p>
        </p:txBody>
      </p:sp>
      <p:graphicFrame>
        <p:nvGraphicFramePr>
          <p:cNvPr id="18443" name="Group 11">
            <a:extLst>
              <a:ext uri="{FF2B5EF4-FFF2-40B4-BE49-F238E27FC236}">
                <a16:creationId xmlns:a16="http://schemas.microsoft.com/office/drawing/2014/main" id="{56FC93DF-45F7-6A22-80E2-C35312BBADE1}"/>
              </a:ext>
            </a:extLst>
          </p:cNvPr>
          <p:cNvGraphicFramePr>
            <a:graphicFrameLocks noGrp="1"/>
          </p:cNvGraphicFramePr>
          <p:nvPr>
            <p:extLst>
              <p:ext uri="{D42A27DB-BD31-4B8C-83A1-F6EECF244321}">
                <p14:modId xmlns:p14="http://schemas.microsoft.com/office/powerpoint/2010/main" val="867037250"/>
              </p:ext>
            </p:extLst>
          </p:nvPr>
        </p:nvGraphicFramePr>
        <p:xfrm>
          <a:off x="2986267" y="1560513"/>
          <a:ext cx="8715581" cy="4932362"/>
        </p:xfrm>
        <a:graphic>
          <a:graphicData uri="http://schemas.openxmlformats.org/drawingml/2006/table">
            <a:tbl>
              <a:tblPr/>
              <a:tblGrid>
                <a:gridCol w="4570425">
                  <a:extLst>
                    <a:ext uri="{9D8B030D-6E8A-4147-A177-3AD203B41FA5}">
                      <a16:colId xmlns:a16="http://schemas.microsoft.com/office/drawing/2014/main" val="20000"/>
                    </a:ext>
                  </a:extLst>
                </a:gridCol>
                <a:gridCol w="4145156">
                  <a:extLst>
                    <a:ext uri="{9D8B030D-6E8A-4147-A177-3AD203B41FA5}">
                      <a16:colId xmlns:a16="http://schemas.microsoft.com/office/drawing/2014/main" val="20001"/>
                    </a:ext>
                  </a:extLst>
                </a:gridCol>
              </a:tblGrid>
              <a:tr h="557162">
                <a:tc>
                  <a:txBody>
                    <a:bodyPr/>
                    <a:lstStyle/>
                    <a:p>
                      <a:pPr marL="355600" marR="0" lvl="0" indent="-273050" algn="l" defTabSz="914400" rtl="0" eaLnBrk="1" fontAlgn="base" latinLnBrk="0" hangingPunct="1">
                        <a:lnSpc>
                          <a:spcPct val="100000"/>
                        </a:lnSpc>
                        <a:spcBef>
                          <a:spcPct val="40000"/>
                        </a:spcBef>
                        <a:spcAft>
                          <a:spcPct val="0"/>
                        </a:spcAft>
                        <a:buClr>
                          <a:schemeClr val="tx2"/>
                        </a:buClr>
                        <a:buSzTx/>
                        <a:buFontTx/>
                        <a:buNone/>
                        <a:tabLst/>
                      </a:pPr>
                      <a:r>
                        <a:rPr kumimoji="0" lang="es-ES" sz="1800" b="1" i="0" u="none" strike="noStrike" cap="none" normalizeH="0" baseline="0" dirty="0">
                          <a:ln>
                            <a:noFill/>
                          </a:ln>
                          <a:solidFill>
                            <a:schemeClr val="tx2"/>
                          </a:solidFill>
                          <a:effectLst/>
                          <a:latin typeface="IBM Plex Sans Light" panose="020B0403050203000203" pitchFamily="34" charset="0"/>
                          <a:cs typeface="Arial" charset="0"/>
                        </a:rPr>
                        <a:t>Postdocs</a:t>
                      </a:r>
                    </a:p>
                  </a:txBody>
                  <a:tcPr marL="108006" marR="108006" marT="53966" marB="53966" horzOverflow="overflow">
                    <a:lnL>
                      <a:noFill/>
                    </a:lnL>
                    <a:lnR w="1270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55600" marR="0" lvl="0" indent="-273050" algn="l" defTabSz="914400" rtl="0" eaLnBrk="1" fontAlgn="base" latinLnBrk="0" hangingPunct="1">
                        <a:lnSpc>
                          <a:spcPct val="100000"/>
                        </a:lnSpc>
                        <a:spcBef>
                          <a:spcPct val="40000"/>
                        </a:spcBef>
                        <a:spcAft>
                          <a:spcPct val="0"/>
                        </a:spcAft>
                        <a:buClr>
                          <a:schemeClr val="tx2"/>
                        </a:buClr>
                        <a:buSzTx/>
                        <a:buFontTx/>
                        <a:buNone/>
                        <a:tabLst/>
                      </a:pPr>
                      <a:r>
                        <a:rPr kumimoji="0" lang="es-ES" sz="1800" b="1" i="0" u="none" strike="noStrike" cap="none" normalizeH="0" baseline="0" dirty="0" err="1">
                          <a:ln>
                            <a:noFill/>
                          </a:ln>
                          <a:solidFill>
                            <a:schemeClr val="tx2"/>
                          </a:solidFill>
                          <a:effectLst/>
                          <a:latin typeface="IBM Plex Sans Light" panose="020B0403050203000203" pitchFamily="34" charset="0"/>
                          <a:cs typeface="Arial" charset="0"/>
                        </a:rPr>
                        <a:t>Experienced</a:t>
                      </a:r>
                      <a:r>
                        <a:rPr kumimoji="0" lang="es-ES" sz="1800" b="1" i="0" u="none" strike="noStrike" cap="none" normalizeH="0" baseline="0" dirty="0">
                          <a:ln>
                            <a:noFill/>
                          </a:ln>
                          <a:solidFill>
                            <a:schemeClr val="tx2"/>
                          </a:solidFill>
                          <a:effectLst/>
                          <a:latin typeface="IBM Plex Sans Light" panose="020B0403050203000203" pitchFamily="34" charset="0"/>
                          <a:cs typeface="Arial" charset="0"/>
                        </a:rPr>
                        <a:t> </a:t>
                      </a:r>
                      <a:r>
                        <a:rPr kumimoji="0" lang="es-ES" sz="1800" b="1" i="0" u="none" strike="noStrike" cap="none" normalizeH="0" baseline="0" dirty="0" err="1">
                          <a:ln>
                            <a:noFill/>
                          </a:ln>
                          <a:solidFill>
                            <a:schemeClr val="tx2"/>
                          </a:solidFill>
                          <a:effectLst/>
                          <a:latin typeface="IBM Plex Sans Light" panose="020B0403050203000203" pitchFamily="34" charset="0"/>
                          <a:cs typeface="Arial" charset="0"/>
                        </a:rPr>
                        <a:t>researchers</a:t>
                      </a:r>
                      <a:endParaRPr kumimoji="0" lang="es-ES" sz="1800" b="1" i="0" u="none" strike="noStrike" cap="none" normalizeH="0" baseline="0" dirty="0">
                        <a:ln>
                          <a:noFill/>
                        </a:ln>
                        <a:solidFill>
                          <a:schemeClr val="tx2"/>
                        </a:solidFill>
                        <a:effectLst/>
                        <a:latin typeface="IBM Plex Sans Light" panose="020B0403050203000203" pitchFamily="34" charset="0"/>
                        <a:cs typeface="Arial" charset="0"/>
                      </a:endParaRPr>
                    </a:p>
                  </a:txBody>
                  <a:tcPr marL="108006" marR="108006" marT="53966" marB="53966" horzOverflow="overflow">
                    <a:lnL w="12700" cap="flat" cmpd="sng" algn="ctr">
                      <a:solidFill>
                        <a:schemeClr val="tx1"/>
                      </a:solidFill>
                      <a:prstDash val="solid"/>
                      <a:round/>
                      <a:headEnd type="none" w="med" len="med"/>
                      <a:tailEnd type="none" w="med" len="med"/>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5200">
                <a:tc>
                  <a:txBody>
                    <a:bodyPr/>
                    <a:lstStyle/>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defRPr/>
                      </a:pP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Outstanding</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lang="es-MX" b="0" dirty="0">
                          <a:solidFill>
                            <a:schemeClr val="tx1">
                              <a:lumMod val="85000"/>
                              <a:lumOff val="15000"/>
                            </a:schemeClr>
                          </a:solidFill>
                          <a:latin typeface="IBM Plex Sans" panose="020B0503050203000203" pitchFamily="34" charset="0"/>
                          <a:cs typeface="Calibri" panose="020F0502020204030204" pitchFamily="34" charset="0"/>
                        </a:rPr>
                        <a:t>PhD, awarded no more than 4 years prior to the application date</a:t>
                      </a:r>
                      <a:endParaRPr kumimoji="0" lang="en-GB"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endParaRPr>
                    </a:p>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Internationally</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visible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scientific</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publications</a:t>
                      </a:r>
                      <a:endPar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endParaRPr>
                    </a:p>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agreed</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research</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position</a:t>
                      </a:r>
                    </a:p>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own</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research</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project</a:t>
                      </a:r>
                      <a:endPar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endParaRPr>
                    </a:p>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knowledge</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of</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German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or</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English</a:t>
                      </a:r>
                    </a:p>
                  </a:txBody>
                  <a:tcPr marL="108006" marR="108006" marT="53966" marB="53966" horzOverflow="overflow">
                    <a:lnL>
                      <a:noFill/>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PhD.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completed</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less</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than</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12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years</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ago</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the</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time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of</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application</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p>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own</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scientific</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activity</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e.g</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as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an</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assistant</a:t>
                      </a:r>
                      <a:r>
                        <a:rPr kumimoji="0" lang="es-ES" sz="1800" b="0" i="0" u="none" strike="noStrike" cap="none" normalizeH="0" baseline="0" dirty="0">
                          <a:ln>
                            <a:noFill/>
                          </a:ln>
                          <a:solidFill>
                            <a:srgbClr val="000000"/>
                          </a:solidFill>
                          <a:effectLst/>
                          <a:latin typeface="IBM Plex Sans" panose="020B0503050203000203" pitchFamily="34" charset="0"/>
                          <a:cs typeface="Arial" charset="0"/>
                        </a:rPr>
                        <a:t> </a:t>
                      </a:r>
                      <a:r>
                        <a:rPr kumimoji="0" lang="es-ES" sz="1800" b="0" i="0" u="none" strike="noStrike" cap="none" normalizeH="0" baseline="0" dirty="0" err="1">
                          <a:ln>
                            <a:noFill/>
                          </a:ln>
                          <a:solidFill>
                            <a:srgbClr val="000000"/>
                          </a:solidFill>
                          <a:effectLst/>
                          <a:latin typeface="IBM Plex Sans" panose="020B0503050203000203" pitchFamily="34" charset="0"/>
                          <a:cs typeface="Arial" charset="0"/>
                        </a:rPr>
                        <a:t>professor</a:t>
                      </a:r>
                      <a:endParaRPr kumimoji="0" lang="es-ES" sz="1800" b="0" i="0" u="none" strike="noStrike" cap="none" normalizeH="0" baseline="0" dirty="0">
                        <a:ln>
                          <a:noFill/>
                        </a:ln>
                        <a:solidFill>
                          <a:srgbClr val="000000"/>
                        </a:solidFill>
                        <a:effectLst/>
                        <a:latin typeface="IBM Plex Sans" panose="020B0503050203000203" pitchFamily="34" charset="0"/>
                        <a:cs typeface="Arial" charset="0"/>
                      </a:endParaRPr>
                    </a:p>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defRPr/>
                      </a:pPr>
                      <a:r>
                        <a:rPr kumimoji="0" lang="es-ES" sz="1800" b="0" i="0" u="none" strike="noStrike" cap="none" normalizeH="0" baseline="0" dirty="0">
                          <a:ln>
                            <a:noFill/>
                          </a:ln>
                          <a:solidFill>
                            <a:schemeClr val="tx1"/>
                          </a:solidFill>
                          <a:effectLst/>
                          <a:latin typeface="IBM Plex Sans" panose="020B0503050203000203" pitchFamily="34" charset="0"/>
                          <a:cs typeface="Arial" charset="0"/>
                        </a:rPr>
                        <a:t>extensive </a:t>
                      </a:r>
                      <a:r>
                        <a:rPr kumimoji="0" lang="es-ES" sz="1800" b="0" i="0" u="none" strike="noStrike" cap="none" normalizeH="0" baseline="0" dirty="0" err="1">
                          <a:ln>
                            <a:noFill/>
                          </a:ln>
                          <a:solidFill>
                            <a:schemeClr val="tx1"/>
                          </a:solidFill>
                          <a:effectLst/>
                          <a:latin typeface="IBM Plex Sans" panose="020B0503050203000203" pitchFamily="34" charset="0"/>
                          <a:cs typeface="Arial" charset="0"/>
                        </a:rPr>
                        <a:t>scientific</a:t>
                      </a:r>
                      <a:r>
                        <a:rPr kumimoji="0" lang="es-ES" sz="1800" b="0" i="0" u="none" strike="noStrike" cap="none" normalizeH="0" baseline="0" dirty="0">
                          <a:ln>
                            <a:noFill/>
                          </a:ln>
                          <a:solidFill>
                            <a:schemeClr val="tx1"/>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solidFill>
                          <a:effectLst/>
                          <a:latin typeface="IBM Plex Sans" panose="020B0503050203000203" pitchFamily="34" charset="0"/>
                          <a:cs typeface="Arial" charset="0"/>
                        </a:rPr>
                        <a:t>publications</a:t>
                      </a:r>
                      <a:r>
                        <a:rPr kumimoji="0" lang="es-ES" sz="1800" b="0" i="0" u="none" strike="noStrike" cap="none" normalizeH="0" baseline="0" dirty="0">
                          <a:ln>
                            <a:noFill/>
                          </a:ln>
                          <a:solidFill>
                            <a:schemeClr val="tx1"/>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solidFill>
                          <a:effectLst/>
                          <a:latin typeface="IBM Plex Sans" panose="020B0503050203000203" pitchFamily="34" charset="0"/>
                          <a:cs typeface="Arial" charset="0"/>
                        </a:rPr>
                        <a:t>with</a:t>
                      </a:r>
                      <a:r>
                        <a:rPr kumimoji="0" lang="es-ES" sz="1800" b="0" i="0" u="none" strike="noStrike" cap="none" normalizeH="0" baseline="0" dirty="0">
                          <a:ln>
                            <a:noFill/>
                          </a:ln>
                          <a:solidFill>
                            <a:schemeClr val="tx1"/>
                          </a:solidFill>
                          <a:effectLst/>
                          <a:latin typeface="IBM Plex Sans" panose="020B0503050203000203" pitchFamily="34" charset="0"/>
                          <a:cs typeface="Arial" charset="0"/>
                        </a:rPr>
                        <a:t> a </a:t>
                      </a:r>
                      <a:r>
                        <a:rPr kumimoji="0" lang="es-ES" sz="1800" b="0" i="0" u="none" strike="noStrike" cap="none" normalizeH="0" baseline="0" dirty="0" err="1">
                          <a:ln>
                            <a:noFill/>
                          </a:ln>
                          <a:solidFill>
                            <a:schemeClr val="tx1"/>
                          </a:solidFill>
                          <a:effectLst/>
                          <a:latin typeface="IBM Plex Sans" panose="020B0503050203000203" pitchFamily="34" charset="0"/>
                          <a:cs typeface="Arial" charset="0"/>
                        </a:rPr>
                        <a:t>recognizable</a:t>
                      </a:r>
                      <a:r>
                        <a:rPr kumimoji="0" lang="es-ES" sz="1800" b="0" i="0" u="none" strike="noStrike" cap="none" normalizeH="0" baseline="0" dirty="0">
                          <a:ln>
                            <a:noFill/>
                          </a:ln>
                          <a:solidFill>
                            <a:schemeClr val="tx1"/>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solidFill>
                          <a:effectLst/>
                          <a:latin typeface="IBM Plex Sans" panose="020B0503050203000203" pitchFamily="34" charset="0"/>
                          <a:cs typeface="Arial" charset="0"/>
                        </a:rPr>
                        <a:t>profile</a:t>
                      </a:r>
                      <a:r>
                        <a:rPr kumimoji="0" lang="es-ES" sz="1800" b="0" i="0" u="none" strike="noStrike" cap="none" normalizeH="0" baseline="0" dirty="0">
                          <a:ln>
                            <a:noFill/>
                          </a:ln>
                          <a:solidFill>
                            <a:schemeClr val="tx1"/>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solidFill>
                          <a:effectLst/>
                          <a:latin typeface="IBM Plex Sans" panose="020B0503050203000203" pitchFamily="34" charset="0"/>
                          <a:cs typeface="Arial" charset="0"/>
                        </a:rPr>
                        <a:t>of</a:t>
                      </a:r>
                      <a:r>
                        <a:rPr kumimoji="0" lang="es-ES" sz="1800" b="0" i="0" u="none" strike="noStrike" cap="none" normalizeH="0" baseline="0" dirty="0">
                          <a:ln>
                            <a:noFill/>
                          </a:ln>
                          <a:solidFill>
                            <a:schemeClr val="tx1"/>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solidFill>
                          <a:effectLst/>
                          <a:latin typeface="IBM Plex Sans" panose="020B0503050203000203" pitchFamily="34" charset="0"/>
                          <a:cs typeface="Arial" charset="0"/>
                        </a:rPr>
                        <a:t>their</a:t>
                      </a:r>
                      <a:r>
                        <a:rPr kumimoji="0" lang="es-ES" sz="1800" b="0" i="0" u="none" strike="noStrike" cap="none" normalizeH="0" baseline="0" dirty="0">
                          <a:ln>
                            <a:noFill/>
                          </a:ln>
                          <a:solidFill>
                            <a:schemeClr val="tx1"/>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solidFill>
                          <a:effectLst/>
                          <a:latin typeface="IBM Plex Sans" panose="020B0503050203000203" pitchFamily="34" charset="0"/>
                          <a:cs typeface="Arial" charset="0"/>
                        </a:rPr>
                        <a:t>own</a:t>
                      </a:r>
                      <a:endPar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endParaRPr>
                    </a:p>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agreed</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research</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position</a:t>
                      </a:r>
                    </a:p>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own</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research</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project</a:t>
                      </a:r>
                      <a:endPar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endParaRPr>
                    </a:p>
                    <a:p>
                      <a:pPr marL="357188" marR="0" lvl="0" indent="-2682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knowledge</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of</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German </a:t>
                      </a:r>
                      <a:r>
                        <a:rPr kumimoji="0" lang="es-ES" sz="1800" b="0" i="0" u="none" strike="noStrike" cap="none" normalizeH="0" baseline="0" dirty="0" err="1">
                          <a:ln>
                            <a:noFill/>
                          </a:ln>
                          <a:solidFill>
                            <a:schemeClr val="tx1">
                              <a:lumMod val="85000"/>
                              <a:lumOff val="15000"/>
                            </a:schemeClr>
                          </a:solidFill>
                          <a:effectLst/>
                          <a:latin typeface="IBM Plex Sans" panose="020B0503050203000203" pitchFamily="34" charset="0"/>
                          <a:cs typeface="Arial" charset="0"/>
                        </a:rPr>
                        <a:t>or</a:t>
                      </a:r>
                      <a:r>
                        <a:rPr kumimoji="0" lang="es-ES" sz="1800" b="0" i="0" u="none" strike="noStrike" cap="none" normalizeH="0" baseline="0" dirty="0">
                          <a:ln>
                            <a:noFill/>
                          </a:ln>
                          <a:solidFill>
                            <a:schemeClr val="tx1">
                              <a:lumMod val="85000"/>
                              <a:lumOff val="15000"/>
                            </a:schemeClr>
                          </a:solidFill>
                          <a:effectLst/>
                          <a:latin typeface="IBM Plex Sans" panose="020B0503050203000203" pitchFamily="34" charset="0"/>
                          <a:cs typeface="Arial" charset="0"/>
                        </a:rPr>
                        <a:t> English</a:t>
                      </a:r>
                    </a:p>
                  </a:txBody>
                  <a:tcPr marL="108006" marR="108006" marT="53966" marB="53966" horzOverflow="overflow">
                    <a:lnL w="1270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F223606D-3B34-3E04-998A-A206B722141E}"/>
              </a:ext>
            </a:extLst>
          </p:cNvPr>
          <p:cNvSpPr>
            <a:spLocks noGrp="1" noChangeArrowheads="1"/>
          </p:cNvSpPr>
          <p:nvPr>
            <p:ph type="title"/>
          </p:nvPr>
        </p:nvSpPr>
        <p:spPr/>
        <p:txBody>
          <a:bodyPr>
            <a:normAutofit/>
          </a:bodyPr>
          <a:lstStyle/>
          <a:p>
            <a:pPr eaLnBrk="1" hangingPunct="1"/>
            <a:r>
              <a:rPr lang="es-ES" altLang="de-DE" dirty="0"/>
              <a:t>BENEFITS / ALLOWANCES</a:t>
            </a:r>
          </a:p>
        </p:txBody>
      </p:sp>
      <p:sp>
        <p:nvSpPr>
          <p:cNvPr id="20483" name="Rectangle 6">
            <a:extLst>
              <a:ext uri="{FF2B5EF4-FFF2-40B4-BE49-F238E27FC236}">
                <a16:creationId xmlns:a16="http://schemas.microsoft.com/office/drawing/2014/main" id="{67B15B8E-47FA-3CCD-6E8D-2183165B43CF}"/>
              </a:ext>
            </a:extLst>
          </p:cNvPr>
          <p:cNvSpPr>
            <a:spLocks noGrp="1" noChangeArrowheads="1"/>
          </p:cNvSpPr>
          <p:nvPr>
            <p:ph sz="half" idx="1"/>
          </p:nvPr>
        </p:nvSpPr>
        <p:spPr>
          <a:xfrm>
            <a:off x="3141382" y="1639073"/>
            <a:ext cx="6064350" cy="4351338"/>
          </a:xfrm>
        </p:spPr>
        <p:txBody>
          <a:bodyPr>
            <a:normAutofit/>
          </a:bodyPr>
          <a:lstStyle/>
          <a:p>
            <a:pPr marL="216000" lvl="2" eaLnBrk="1" hangingPunct="1">
              <a:spcBef>
                <a:spcPts val="600"/>
              </a:spcBef>
              <a:buFont typeface="Arial" charset="0"/>
              <a:buChar char="●"/>
              <a:defRPr/>
            </a:pPr>
            <a:r>
              <a:rPr lang="es-ES" altLang="de-DE" sz="2000" dirty="0" err="1"/>
              <a:t>Fixed</a:t>
            </a:r>
            <a:r>
              <a:rPr lang="es-ES" altLang="de-DE" sz="2000" dirty="0"/>
              <a:t> </a:t>
            </a:r>
            <a:r>
              <a:rPr lang="es-ES" altLang="de-DE" sz="2000" dirty="0" err="1"/>
              <a:t>amount</a:t>
            </a:r>
            <a:r>
              <a:rPr lang="es-ES" altLang="de-DE" sz="2000" dirty="0"/>
              <a:t> </a:t>
            </a:r>
            <a:r>
              <a:rPr lang="es-ES" altLang="de-DE" sz="2000" dirty="0" err="1"/>
              <a:t>for</a:t>
            </a:r>
            <a:r>
              <a:rPr lang="es-ES" altLang="de-DE" sz="2000" dirty="0"/>
              <a:t> </a:t>
            </a:r>
            <a:r>
              <a:rPr lang="es-ES" altLang="de-DE" sz="2000" dirty="0" err="1"/>
              <a:t>travel</a:t>
            </a:r>
            <a:r>
              <a:rPr lang="es-ES" altLang="de-DE" sz="2000" dirty="0"/>
              <a:t> expenses</a:t>
            </a:r>
          </a:p>
          <a:p>
            <a:pPr marL="216000" lvl="2" eaLnBrk="1" hangingPunct="1">
              <a:spcBef>
                <a:spcPts val="600"/>
              </a:spcBef>
              <a:buFont typeface="Arial" charset="0"/>
              <a:buChar char="●"/>
              <a:defRPr/>
            </a:pPr>
            <a:r>
              <a:rPr lang="es-ES" altLang="de-DE" sz="2000" dirty="0" err="1"/>
              <a:t>Language</a:t>
            </a:r>
            <a:r>
              <a:rPr lang="es-ES" altLang="de-DE" sz="2000" dirty="0"/>
              <a:t> </a:t>
            </a:r>
            <a:r>
              <a:rPr lang="es-ES" altLang="de-DE" sz="2000" dirty="0" err="1"/>
              <a:t>courses</a:t>
            </a:r>
            <a:endParaRPr lang="es-ES" altLang="de-DE" sz="2000" dirty="0"/>
          </a:p>
          <a:p>
            <a:pPr marL="216000" lvl="2" eaLnBrk="1" hangingPunct="1">
              <a:spcBef>
                <a:spcPts val="600"/>
              </a:spcBef>
              <a:buFont typeface="Arial" charset="0"/>
              <a:buChar char="●"/>
              <a:defRPr/>
            </a:pPr>
            <a:r>
              <a:rPr lang="es-ES" altLang="de-DE" sz="2000" dirty="0" err="1"/>
              <a:t>Family</a:t>
            </a:r>
            <a:r>
              <a:rPr lang="es-ES" altLang="de-DE" sz="2000" dirty="0"/>
              <a:t> </a:t>
            </a:r>
            <a:r>
              <a:rPr lang="es-ES" altLang="de-DE" sz="2000" dirty="0" err="1"/>
              <a:t>allowance</a:t>
            </a:r>
            <a:r>
              <a:rPr lang="es-ES" altLang="de-DE" sz="2000" dirty="0"/>
              <a:t> </a:t>
            </a:r>
          </a:p>
          <a:p>
            <a:pPr marL="216000" lvl="2" eaLnBrk="1" hangingPunct="1">
              <a:spcBef>
                <a:spcPts val="600"/>
              </a:spcBef>
              <a:buFont typeface="Arial" charset="0"/>
              <a:buChar char="●"/>
              <a:defRPr/>
            </a:pPr>
            <a:r>
              <a:rPr lang="es-ES" altLang="de-DE" sz="2000" dirty="0" err="1"/>
              <a:t>Subsidy</a:t>
            </a:r>
            <a:r>
              <a:rPr lang="es-ES" altLang="de-DE" sz="2000" dirty="0"/>
              <a:t> </a:t>
            </a:r>
            <a:r>
              <a:rPr lang="es-ES" altLang="de-DE" sz="2000" dirty="0" err="1"/>
              <a:t>of</a:t>
            </a:r>
            <a:r>
              <a:rPr lang="es-ES" altLang="de-DE" sz="2000" dirty="0"/>
              <a:t> </a:t>
            </a:r>
            <a:r>
              <a:rPr lang="es-ES" altLang="de-DE" sz="2000" dirty="0" err="1"/>
              <a:t>research</a:t>
            </a:r>
            <a:r>
              <a:rPr lang="es-ES" altLang="de-DE" sz="2000" dirty="0"/>
              <a:t> expenses </a:t>
            </a:r>
            <a:r>
              <a:rPr lang="es-ES" altLang="de-DE" sz="2000" dirty="0" err="1"/>
              <a:t>for</a:t>
            </a:r>
            <a:r>
              <a:rPr lang="es-ES" altLang="de-DE" sz="2000" dirty="0"/>
              <a:t> host </a:t>
            </a:r>
          </a:p>
          <a:p>
            <a:pPr marL="0" lvl="2" indent="0" eaLnBrk="1" hangingPunct="1">
              <a:spcBef>
                <a:spcPts val="600"/>
              </a:spcBef>
              <a:buNone/>
              <a:defRPr/>
            </a:pPr>
            <a:r>
              <a:rPr lang="es-ES" altLang="de-DE" sz="2000" dirty="0"/>
              <a:t>    </a:t>
            </a:r>
            <a:r>
              <a:rPr lang="es-ES" altLang="de-DE" sz="2000" dirty="0" err="1"/>
              <a:t>institution</a:t>
            </a:r>
            <a:endParaRPr lang="es-ES" altLang="de-DE" sz="2000" dirty="0"/>
          </a:p>
          <a:p>
            <a:pPr marL="216000" lvl="2" eaLnBrk="1" hangingPunct="1">
              <a:spcBef>
                <a:spcPts val="600"/>
              </a:spcBef>
              <a:buFont typeface="Arial" charset="0"/>
              <a:buChar char="●"/>
              <a:defRPr/>
            </a:pPr>
            <a:r>
              <a:rPr lang="es-ES" altLang="de-DE" sz="2000" dirty="0" err="1"/>
              <a:t>Study</a:t>
            </a:r>
            <a:r>
              <a:rPr lang="es-ES" altLang="de-DE" sz="2000" dirty="0"/>
              <a:t> </a:t>
            </a:r>
            <a:r>
              <a:rPr lang="es-ES" altLang="de-DE" sz="2000" dirty="0" err="1"/>
              <a:t>trip</a:t>
            </a:r>
            <a:r>
              <a:rPr lang="es-ES" altLang="de-DE" sz="2000" dirty="0"/>
              <a:t>, </a:t>
            </a:r>
            <a:r>
              <a:rPr lang="es-ES" altLang="de-DE" sz="2000" dirty="0" err="1"/>
              <a:t>annual</a:t>
            </a:r>
            <a:r>
              <a:rPr lang="es-ES" altLang="de-DE" sz="2000" dirty="0"/>
              <a:t> meeting in </a:t>
            </a:r>
            <a:r>
              <a:rPr lang="es-ES" altLang="de-DE" sz="2000" dirty="0" err="1"/>
              <a:t>Berlin</a:t>
            </a:r>
            <a:r>
              <a:rPr lang="es-ES" altLang="de-DE" sz="2000" dirty="0"/>
              <a:t>, </a:t>
            </a:r>
          </a:p>
          <a:p>
            <a:pPr marL="0" lvl="2" indent="0" eaLnBrk="1" hangingPunct="1">
              <a:spcBef>
                <a:spcPts val="600"/>
              </a:spcBef>
              <a:buNone/>
              <a:defRPr/>
            </a:pPr>
            <a:r>
              <a:rPr lang="es-ES" altLang="de-DE" sz="2000" dirty="0"/>
              <a:t>    </a:t>
            </a:r>
            <a:r>
              <a:rPr lang="es-ES" altLang="de-DE" sz="2000" dirty="0" err="1"/>
              <a:t>networking</a:t>
            </a:r>
            <a:r>
              <a:rPr lang="es-ES" altLang="de-DE" sz="2000" dirty="0"/>
              <a:t> </a:t>
            </a:r>
            <a:r>
              <a:rPr lang="es-ES" altLang="de-DE" sz="2000" dirty="0" err="1"/>
              <a:t>events</a:t>
            </a:r>
            <a:endParaRPr lang="es-ES" altLang="de-DE" sz="2000" dirty="0"/>
          </a:p>
        </p:txBody>
      </p:sp>
      <p:pic>
        <p:nvPicPr>
          <p:cNvPr id="23556" name="Grafik 2">
            <a:extLst>
              <a:ext uri="{FF2B5EF4-FFF2-40B4-BE49-F238E27FC236}">
                <a16:creationId xmlns:a16="http://schemas.microsoft.com/office/drawing/2014/main" id="{6EAE6643-2788-6B41-6FCC-A75876F5F94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8305" y="1334059"/>
            <a:ext cx="3167063"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2DE8A-1F1F-DC19-36BB-7781811B70AB}"/>
              </a:ext>
            </a:extLst>
          </p:cNvPr>
          <p:cNvSpPr>
            <a:spLocks noGrp="1"/>
          </p:cNvSpPr>
          <p:nvPr>
            <p:ph type="title"/>
          </p:nvPr>
        </p:nvSpPr>
        <p:spPr>
          <a:xfrm>
            <a:off x="333632" y="399309"/>
            <a:ext cx="6917022" cy="1330505"/>
          </a:xfrm>
        </p:spPr>
        <p:txBody>
          <a:bodyPr>
            <a:noAutofit/>
          </a:bodyPr>
          <a:lstStyle/>
          <a:p>
            <a:r>
              <a:rPr lang="de-DE" sz="3600" dirty="0"/>
              <a:t>INTERNATIONAL FELLOWSHIP FOR CLIMATE PROTECTION</a:t>
            </a:r>
          </a:p>
        </p:txBody>
      </p:sp>
      <p:sp>
        <p:nvSpPr>
          <p:cNvPr id="3" name="Inhaltsplatzhalter 2">
            <a:extLst>
              <a:ext uri="{FF2B5EF4-FFF2-40B4-BE49-F238E27FC236}">
                <a16:creationId xmlns:a16="http://schemas.microsoft.com/office/drawing/2014/main" id="{BF832048-480C-6CB4-77B5-C1F3C42724E0}"/>
              </a:ext>
            </a:extLst>
          </p:cNvPr>
          <p:cNvSpPr>
            <a:spLocks noGrp="1"/>
          </p:cNvSpPr>
          <p:nvPr>
            <p:ph sz="half" idx="1"/>
          </p:nvPr>
        </p:nvSpPr>
        <p:spPr>
          <a:xfrm>
            <a:off x="828250" y="2055111"/>
            <a:ext cx="5683925" cy="3890879"/>
          </a:xfrm>
        </p:spPr>
        <p:txBody>
          <a:bodyPr>
            <a:noAutofit/>
          </a:bodyPr>
          <a:lstStyle/>
          <a:p>
            <a:pPr marL="0" indent="0">
              <a:lnSpc>
                <a:spcPct val="100000"/>
              </a:lnSpc>
              <a:buNone/>
            </a:pPr>
            <a:r>
              <a:rPr lang="es-ES" sz="1800" b="1" dirty="0" err="1">
                <a:latin typeface="IBM Plex Sans" panose="020B0503050203000203" pitchFamily="34" charset="0"/>
              </a:rPr>
              <a:t>For</a:t>
            </a:r>
            <a:r>
              <a:rPr lang="es-ES" sz="1800" b="1" dirty="0">
                <a:latin typeface="IBM Plex Sans" panose="020B0503050203000203" pitchFamily="34" charset="0"/>
              </a:rPr>
              <a:t> prospective </a:t>
            </a:r>
            <a:r>
              <a:rPr lang="es-ES" sz="1800" b="1" dirty="0" err="1">
                <a:latin typeface="IBM Plex Sans" panose="020B0503050203000203" pitchFamily="34" charset="0"/>
              </a:rPr>
              <a:t>leaders</a:t>
            </a:r>
            <a:r>
              <a:rPr lang="es-ES" sz="1800" b="1" dirty="0">
                <a:latin typeface="IBM Plex Sans" panose="020B0503050203000203" pitchFamily="34" charset="0"/>
              </a:rPr>
              <a:t> and </a:t>
            </a:r>
            <a:r>
              <a:rPr lang="es-ES" sz="1800" b="1" dirty="0" err="1">
                <a:latin typeface="IBM Plex Sans" panose="020B0503050203000203" pitchFamily="34" charset="0"/>
              </a:rPr>
              <a:t>postdocs</a:t>
            </a:r>
            <a:r>
              <a:rPr lang="es-ES" sz="1800" b="1" dirty="0">
                <a:latin typeface="IBM Plex Sans" panose="020B0503050203000203" pitchFamily="34" charset="0"/>
              </a:rPr>
              <a:t> </a:t>
            </a:r>
            <a:r>
              <a:rPr lang="es-ES" sz="1800" b="1" dirty="0" err="1">
                <a:latin typeface="IBM Plex Sans" panose="020B0503050203000203" pitchFamily="34" charset="0"/>
              </a:rPr>
              <a:t>from</a:t>
            </a:r>
            <a:r>
              <a:rPr lang="es-ES" sz="1800" b="1" dirty="0">
                <a:latin typeface="IBM Plex Sans" panose="020B0503050203000203" pitchFamily="34" charset="0"/>
              </a:rPr>
              <a:t> </a:t>
            </a:r>
            <a:r>
              <a:rPr lang="es-ES" sz="1800" b="1" dirty="0">
                <a:solidFill>
                  <a:srgbClr val="74EB9F"/>
                </a:solidFill>
                <a:latin typeface="IBM Plex Sans" panose="020B0503050203000203" pitchFamily="34" charset="0"/>
              </a:rPr>
              <a:t>non-</a:t>
            </a:r>
            <a:r>
              <a:rPr lang="es-ES" sz="1800" b="1" dirty="0" err="1">
                <a:solidFill>
                  <a:srgbClr val="74EB9F"/>
                </a:solidFill>
                <a:latin typeface="IBM Plex Sans" panose="020B0503050203000203" pitchFamily="34" charset="0"/>
              </a:rPr>
              <a:t>European</a:t>
            </a:r>
            <a:r>
              <a:rPr lang="es-ES" sz="1800" b="1" dirty="0">
                <a:solidFill>
                  <a:srgbClr val="74EB9F"/>
                </a:solidFill>
                <a:latin typeface="IBM Plex Sans" panose="020B0503050203000203" pitchFamily="34" charset="0"/>
              </a:rPr>
              <a:t> </a:t>
            </a:r>
            <a:r>
              <a:rPr lang="es-ES" sz="1800" b="1" dirty="0" err="1">
                <a:solidFill>
                  <a:srgbClr val="74EB9F"/>
                </a:solidFill>
                <a:latin typeface="IBM Plex Sans" panose="020B0503050203000203" pitchFamily="34" charset="0"/>
              </a:rPr>
              <a:t>emerging</a:t>
            </a:r>
            <a:r>
              <a:rPr lang="es-ES" sz="1800" b="1" dirty="0">
                <a:solidFill>
                  <a:srgbClr val="74EB9F"/>
                </a:solidFill>
                <a:latin typeface="IBM Plex Sans" panose="020B0503050203000203" pitchFamily="34" charset="0"/>
              </a:rPr>
              <a:t> and </a:t>
            </a:r>
            <a:r>
              <a:rPr lang="es-ES" sz="1800" b="1" dirty="0" err="1">
                <a:solidFill>
                  <a:srgbClr val="74EB9F"/>
                </a:solidFill>
                <a:latin typeface="IBM Plex Sans" panose="020B0503050203000203" pitchFamily="34" charset="0"/>
              </a:rPr>
              <a:t>developing</a:t>
            </a:r>
            <a:r>
              <a:rPr lang="es-ES" sz="1800" b="1" dirty="0">
                <a:solidFill>
                  <a:srgbClr val="74EB9F"/>
                </a:solidFill>
                <a:latin typeface="IBM Plex Sans" panose="020B0503050203000203" pitchFamily="34" charset="0"/>
              </a:rPr>
              <a:t> </a:t>
            </a:r>
            <a:r>
              <a:rPr lang="es-ES" sz="1800" b="1" dirty="0" err="1">
                <a:solidFill>
                  <a:srgbClr val="74EB9F"/>
                </a:solidFill>
                <a:latin typeface="IBM Plex Sans" panose="020B0503050203000203" pitchFamily="34" charset="0"/>
              </a:rPr>
              <a:t>countries</a:t>
            </a:r>
            <a:r>
              <a:rPr lang="es-ES" sz="1800" b="1" dirty="0">
                <a:solidFill>
                  <a:srgbClr val="74EB9F"/>
                </a:solidFill>
                <a:latin typeface="IBM Plex Sans" panose="020B0503050203000203" pitchFamily="34" charset="0"/>
              </a:rPr>
              <a:t> </a:t>
            </a:r>
          </a:p>
          <a:p>
            <a:pPr marL="0" indent="0">
              <a:lnSpc>
                <a:spcPct val="100000"/>
              </a:lnSpc>
              <a:buNone/>
            </a:pPr>
            <a:endParaRPr lang="es-ES" sz="900" b="1" dirty="0">
              <a:solidFill>
                <a:srgbClr val="74EB9F"/>
              </a:solidFill>
              <a:latin typeface="IBM Plex Sans" panose="020B0503050203000203" pitchFamily="34" charset="0"/>
            </a:endParaRPr>
          </a:p>
          <a:p>
            <a:pPr>
              <a:lnSpc>
                <a:spcPct val="100000"/>
              </a:lnSpc>
            </a:pPr>
            <a:r>
              <a:rPr lang="es-ES" sz="1800" dirty="0" err="1">
                <a:latin typeface="IBM Plex Sans" panose="020B0503050203000203" pitchFamily="34" charset="0"/>
              </a:rPr>
              <a:t>working</a:t>
            </a:r>
            <a:r>
              <a:rPr lang="es-ES" sz="1800" dirty="0">
                <a:latin typeface="IBM Plex Sans" panose="020B0503050203000203" pitchFamily="34" charset="0"/>
              </a:rPr>
              <a:t> in </a:t>
            </a:r>
            <a:r>
              <a:rPr lang="es-ES" sz="1800" dirty="0" err="1">
                <a:latin typeface="IBM Plex Sans" panose="020B0503050203000203" pitchFamily="34" charset="0"/>
              </a:rPr>
              <a:t>the</a:t>
            </a:r>
            <a:r>
              <a:rPr lang="es-ES" sz="1800" dirty="0">
                <a:latin typeface="IBM Plex Sans" panose="020B0503050203000203" pitchFamily="34" charset="0"/>
              </a:rPr>
              <a:t> </a:t>
            </a:r>
            <a:r>
              <a:rPr lang="es-ES" sz="1800" dirty="0" err="1">
                <a:latin typeface="IBM Plex Sans" panose="020B0503050203000203" pitchFamily="34" charset="0"/>
              </a:rPr>
              <a:t>field</a:t>
            </a:r>
            <a:r>
              <a:rPr lang="es-ES" sz="1800" dirty="0">
                <a:latin typeface="IBM Plex Sans" panose="020B0503050203000203" pitchFamily="34" charset="0"/>
              </a:rPr>
              <a:t> </a:t>
            </a:r>
            <a:r>
              <a:rPr lang="es-ES" sz="1800" dirty="0" err="1">
                <a:latin typeface="IBM Plex Sans" panose="020B0503050203000203" pitchFamily="34" charset="0"/>
              </a:rPr>
              <a:t>of</a:t>
            </a:r>
            <a:r>
              <a:rPr lang="es-ES" sz="1800" dirty="0">
                <a:latin typeface="IBM Plex Sans" panose="020B0503050203000203" pitchFamily="34" charset="0"/>
              </a:rPr>
              <a:t> </a:t>
            </a:r>
            <a:r>
              <a:rPr lang="es-ES" sz="1800" dirty="0" err="1">
                <a:latin typeface="IBM Plex Sans" panose="020B0503050203000203" pitchFamily="34" charset="0"/>
              </a:rPr>
              <a:t>climate</a:t>
            </a:r>
            <a:r>
              <a:rPr lang="es-ES" sz="1800" dirty="0">
                <a:latin typeface="IBM Plex Sans" panose="020B0503050203000203" pitchFamily="34" charset="0"/>
              </a:rPr>
              <a:t> </a:t>
            </a:r>
            <a:r>
              <a:rPr lang="es-ES" sz="1800" dirty="0" err="1">
                <a:latin typeface="IBM Plex Sans" panose="020B0503050203000203" pitchFamily="34" charset="0"/>
              </a:rPr>
              <a:t>protection</a:t>
            </a:r>
            <a:endParaRPr lang="es-ES" sz="1800" dirty="0">
              <a:latin typeface="IBM Plex Sans" panose="020B0503050203000203" pitchFamily="34" charset="0"/>
            </a:endParaRPr>
          </a:p>
          <a:p>
            <a:pPr marL="0" indent="0">
              <a:lnSpc>
                <a:spcPct val="100000"/>
              </a:lnSpc>
              <a:buNone/>
            </a:pPr>
            <a:endParaRPr lang="es-ES" sz="800" dirty="0">
              <a:latin typeface="IBM Plex Sans" panose="020B0503050203000203" pitchFamily="34" charset="0"/>
            </a:endParaRPr>
          </a:p>
          <a:p>
            <a:pPr>
              <a:lnSpc>
                <a:spcPct val="100000"/>
              </a:lnSpc>
            </a:pPr>
            <a:r>
              <a:rPr lang="es-ES" sz="1800" dirty="0">
                <a:latin typeface="IBM Plex Sans" panose="020B0503050203000203" pitchFamily="34" charset="0"/>
              </a:rPr>
              <a:t>in non-</a:t>
            </a:r>
            <a:r>
              <a:rPr lang="es-ES" sz="1800" dirty="0" err="1">
                <a:latin typeface="IBM Plex Sans" panose="020B0503050203000203" pitchFamily="34" charset="0"/>
              </a:rPr>
              <a:t>governmental</a:t>
            </a:r>
            <a:r>
              <a:rPr lang="es-ES" sz="1800" dirty="0">
                <a:latin typeface="IBM Plex Sans" panose="020B0503050203000203" pitchFamily="34" charset="0"/>
              </a:rPr>
              <a:t> </a:t>
            </a:r>
            <a:r>
              <a:rPr lang="es-ES" sz="1800" dirty="0" err="1">
                <a:latin typeface="IBM Plex Sans" panose="020B0503050203000203" pitchFamily="34" charset="0"/>
              </a:rPr>
              <a:t>organizations</a:t>
            </a:r>
            <a:r>
              <a:rPr lang="es-ES" sz="1800" dirty="0">
                <a:latin typeface="IBM Plex Sans" panose="020B0503050203000203" pitchFamily="34" charset="0"/>
              </a:rPr>
              <a:t>, </a:t>
            </a:r>
            <a:r>
              <a:rPr lang="es-ES" sz="1800" dirty="0" err="1">
                <a:latin typeface="IBM Plex Sans" panose="020B0503050203000203" pitchFamily="34" charset="0"/>
              </a:rPr>
              <a:t>public</a:t>
            </a:r>
            <a:r>
              <a:rPr lang="es-ES" sz="1800" dirty="0">
                <a:latin typeface="IBM Plex Sans" panose="020B0503050203000203" pitchFamily="34" charset="0"/>
              </a:rPr>
              <a:t> </a:t>
            </a:r>
            <a:r>
              <a:rPr lang="es-ES" sz="1800" dirty="0" err="1">
                <a:latin typeface="IBM Plex Sans" panose="020B0503050203000203" pitchFamily="34" charset="0"/>
              </a:rPr>
              <a:t>administration</a:t>
            </a:r>
            <a:r>
              <a:rPr lang="es-ES" sz="1800" dirty="0">
                <a:latin typeface="IBM Plex Sans" panose="020B0503050203000203" pitchFamily="34" charset="0"/>
              </a:rPr>
              <a:t>, </a:t>
            </a:r>
            <a:r>
              <a:rPr lang="es-ES" sz="1800" dirty="0" err="1">
                <a:latin typeface="IBM Plex Sans" panose="020B0503050203000203" pitchFamily="34" charset="0"/>
              </a:rPr>
              <a:t>politics</a:t>
            </a:r>
            <a:r>
              <a:rPr lang="es-ES" sz="1800" dirty="0">
                <a:latin typeface="IBM Plex Sans" panose="020B0503050203000203" pitchFamily="34" charset="0"/>
              </a:rPr>
              <a:t>, </a:t>
            </a:r>
            <a:r>
              <a:rPr lang="es-ES" sz="1800" dirty="0" err="1">
                <a:latin typeface="IBM Plex Sans" panose="020B0503050203000203" pitchFamily="34" charset="0"/>
              </a:rPr>
              <a:t>science</a:t>
            </a:r>
            <a:r>
              <a:rPr lang="es-ES" sz="1800" dirty="0">
                <a:latin typeface="IBM Plex Sans" panose="020B0503050203000203" pitchFamily="34" charset="0"/>
              </a:rPr>
              <a:t> </a:t>
            </a:r>
            <a:r>
              <a:rPr lang="es-ES" sz="1800" dirty="0" err="1">
                <a:latin typeface="IBM Plex Sans" panose="020B0503050203000203" pitchFamily="34" charset="0"/>
              </a:rPr>
              <a:t>or</a:t>
            </a:r>
            <a:r>
              <a:rPr lang="es-ES" sz="1800" dirty="0">
                <a:latin typeface="IBM Plex Sans" panose="020B0503050203000203" pitchFamily="34" charset="0"/>
              </a:rPr>
              <a:t> </a:t>
            </a:r>
            <a:r>
              <a:rPr lang="es-ES" sz="1800" dirty="0" err="1">
                <a:latin typeface="IBM Plex Sans" panose="020B0503050203000203" pitchFamily="34" charset="0"/>
              </a:rPr>
              <a:t>economics</a:t>
            </a:r>
            <a:r>
              <a:rPr lang="es-ES" sz="1800" dirty="0">
                <a:latin typeface="IBM Plex Sans" panose="020B0503050203000203" pitchFamily="34" charset="0"/>
              </a:rPr>
              <a:t>,</a:t>
            </a:r>
          </a:p>
          <a:p>
            <a:pPr marL="0" indent="0">
              <a:lnSpc>
                <a:spcPct val="100000"/>
              </a:lnSpc>
              <a:buNone/>
            </a:pPr>
            <a:endParaRPr lang="es-ES" sz="800" dirty="0">
              <a:latin typeface="IBM Plex Sans" panose="020B0503050203000203" pitchFamily="34" charset="0"/>
            </a:endParaRPr>
          </a:p>
          <a:p>
            <a:pPr>
              <a:lnSpc>
                <a:spcPct val="100000"/>
              </a:lnSpc>
            </a:pPr>
            <a:r>
              <a:rPr lang="es-ES" sz="1800" dirty="0">
                <a:latin typeface="IBM Plex Sans" panose="020B0503050203000203" pitchFamily="34" charset="0"/>
              </a:rPr>
              <a:t>and </a:t>
            </a:r>
            <a:r>
              <a:rPr lang="es-ES" sz="1800" dirty="0" err="1">
                <a:latin typeface="IBM Plex Sans" panose="020B0503050203000203" pitchFamily="34" charset="0"/>
              </a:rPr>
              <a:t>would</a:t>
            </a:r>
            <a:r>
              <a:rPr lang="es-ES" sz="1800" dirty="0">
                <a:latin typeface="IBM Plex Sans" panose="020B0503050203000203" pitchFamily="34" charset="0"/>
              </a:rPr>
              <a:t> </a:t>
            </a:r>
            <a:r>
              <a:rPr lang="es-ES" sz="1800" dirty="0" err="1">
                <a:latin typeface="IBM Plex Sans" panose="020B0503050203000203" pitchFamily="34" charset="0"/>
              </a:rPr>
              <a:t>like</a:t>
            </a:r>
            <a:r>
              <a:rPr lang="es-ES" sz="1800" dirty="0">
                <a:latin typeface="IBM Plex Sans" panose="020B0503050203000203" pitchFamily="34" charset="0"/>
              </a:rPr>
              <a:t> </a:t>
            </a:r>
            <a:r>
              <a:rPr lang="es-ES" sz="1800" dirty="0" err="1">
                <a:latin typeface="IBM Plex Sans" panose="020B0503050203000203" pitchFamily="34" charset="0"/>
              </a:rPr>
              <a:t>to</a:t>
            </a:r>
            <a:r>
              <a:rPr lang="es-ES" sz="1800" dirty="0">
                <a:latin typeface="IBM Plex Sans" panose="020B0503050203000203" pitchFamily="34" charset="0"/>
              </a:rPr>
              <a:t> </a:t>
            </a:r>
            <a:r>
              <a:rPr lang="es-ES" sz="1800" dirty="0" err="1">
                <a:latin typeface="IBM Plex Sans" panose="020B0503050203000203" pitchFamily="34" charset="0"/>
              </a:rPr>
              <a:t>carry</a:t>
            </a:r>
            <a:r>
              <a:rPr lang="es-ES" sz="1800" dirty="0">
                <a:latin typeface="IBM Plex Sans" panose="020B0503050203000203" pitchFamily="34" charset="0"/>
              </a:rPr>
              <a:t> </a:t>
            </a:r>
            <a:r>
              <a:rPr lang="es-ES" sz="1800" dirty="0" err="1">
                <a:latin typeface="IBM Plex Sans" panose="020B0503050203000203" pitchFamily="34" charset="0"/>
              </a:rPr>
              <a:t>out</a:t>
            </a:r>
            <a:r>
              <a:rPr lang="es-ES" sz="1800" dirty="0">
                <a:latin typeface="IBM Plex Sans" panose="020B0503050203000203" pitchFamily="34" charset="0"/>
              </a:rPr>
              <a:t> </a:t>
            </a:r>
            <a:r>
              <a:rPr lang="es-ES" sz="1800" dirty="0" err="1">
                <a:latin typeface="IBM Plex Sans" panose="020B0503050203000203" pitchFamily="34" charset="0"/>
              </a:rPr>
              <a:t>an</a:t>
            </a:r>
            <a:r>
              <a:rPr lang="es-ES" sz="1800" dirty="0">
                <a:latin typeface="IBM Plex Sans" panose="020B0503050203000203" pitchFamily="34" charset="0"/>
              </a:rPr>
              <a:t> individual </a:t>
            </a:r>
            <a:r>
              <a:rPr lang="es-ES" sz="1800" dirty="0" err="1">
                <a:latin typeface="IBM Plex Sans" panose="020B0503050203000203" pitchFamily="34" charset="0"/>
              </a:rPr>
              <a:t>project</a:t>
            </a:r>
            <a:r>
              <a:rPr lang="es-ES" sz="1800" dirty="0">
                <a:latin typeface="IBM Plex Sans" panose="020B0503050203000203" pitchFamily="34" charset="0"/>
              </a:rPr>
              <a:t> in </a:t>
            </a:r>
            <a:r>
              <a:rPr lang="es-ES" sz="1800" dirty="0" err="1">
                <a:latin typeface="IBM Plex Sans" panose="020B0503050203000203" pitchFamily="34" charset="0"/>
              </a:rPr>
              <a:t>cooperation</a:t>
            </a:r>
            <a:r>
              <a:rPr lang="es-ES" sz="1800" dirty="0">
                <a:latin typeface="IBM Plex Sans" panose="020B0503050203000203" pitchFamily="34" charset="0"/>
              </a:rPr>
              <a:t> </a:t>
            </a:r>
            <a:r>
              <a:rPr lang="es-ES" sz="1800" dirty="0" err="1">
                <a:latin typeface="IBM Plex Sans" panose="020B0503050203000203" pitchFamily="34" charset="0"/>
              </a:rPr>
              <a:t>with</a:t>
            </a:r>
            <a:r>
              <a:rPr lang="es-ES" sz="1800" dirty="0">
                <a:latin typeface="IBM Plex Sans" panose="020B0503050203000203" pitchFamily="34" charset="0"/>
              </a:rPr>
              <a:t> a host in </a:t>
            </a:r>
            <a:r>
              <a:rPr lang="es-ES" sz="1800" dirty="0" err="1">
                <a:latin typeface="IBM Plex Sans" panose="020B0503050203000203" pitchFamily="34" charset="0"/>
              </a:rPr>
              <a:t>Germany</a:t>
            </a:r>
            <a:r>
              <a:rPr lang="es-ES" sz="1800" dirty="0">
                <a:latin typeface="IBM Plex Sans" panose="020B0503050203000203" pitchFamily="34" charset="0"/>
              </a:rPr>
              <a:t>.</a:t>
            </a:r>
          </a:p>
          <a:p>
            <a:pPr marL="0" indent="0">
              <a:lnSpc>
                <a:spcPct val="100000"/>
              </a:lnSpc>
              <a:buNone/>
            </a:pPr>
            <a:endParaRPr lang="en-GB" altLang="de-DE" dirty="0">
              <a:latin typeface="IBM Plex Sans" panose="020B0503050203000203" pitchFamily="34" charset="0"/>
            </a:endParaRPr>
          </a:p>
          <a:p>
            <a:pPr marL="0" indent="0" eaLnBrk="1" hangingPunct="1">
              <a:lnSpc>
                <a:spcPct val="100000"/>
              </a:lnSpc>
              <a:buNone/>
            </a:pPr>
            <a:endParaRPr lang="de-DE" altLang="de-DE" dirty="0">
              <a:latin typeface="IBM Plex Sans" panose="020B0503050203000203" pitchFamily="34" charset="0"/>
            </a:endParaRPr>
          </a:p>
        </p:txBody>
      </p:sp>
      <p:pic>
        <p:nvPicPr>
          <p:cNvPr id="4" name="Grafik 3">
            <a:extLst>
              <a:ext uri="{FF2B5EF4-FFF2-40B4-BE49-F238E27FC236}">
                <a16:creationId xmlns:a16="http://schemas.microsoft.com/office/drawing/2014/main" id="{6D58B2B5-8C19-D5A2-83E4-A25BC1AAB202}"/>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cxnSp>
        <p:nvCxnSpPr>
          <p:cNvPr id="15" name="Gerade Verbindung 14">
            <a:extLst>
              <a:ext uri="{FF2B5EF4-FFF2-40B4-BE49-F238E27FC236}">
                <a16:creationId xmlns:a16="http://schemas.microsoft.com/office/drawing/2014/main" id="{1F6B464D-0423-3775-E5C2-EAE26E9FF14F}"/>
              </a:ext>
            </a:extLst>
          </p:cNvPr>
          <p:cNvCxnSpPr>
            <a:cxnSpLocks/>
          </p:cNvCxnSpPr>
          <p:nvPr/>
        </p:nvCxnSpPr>
        <p:spPr>
          <a:xfrm flipH="1" flipV="1">
            <a:off x="11377046" y="4847511"/>
            <a:ext cx="1270696" cy="14158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88922A09-67AB-6004-AFF8-75F6A9CE62FE}"/>
              </a:ext>
            </a:extLst>
          </p:cNvPr>
          <p:cNvCxnSpPr>
            <a:cxnSpLocks/>
          </p:cNvCxnSpPr>
          <p:nvPr/>
        </p:nvCxnSpPr>
        <p:spPr>
          <a:xfrm flipH="1" flipV="1">
            <a:off x="10007146" y="6177964"/>
            <a:ext cx="636037" cy="8419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F9291F62-1984-57DE-683B-A96E45492434}"/>
              </a:ext>
            </a:extLst>
          </p:cNvPr>
          <p:cNvCxnSpPr>
            <a:cxnSpLocks/>
          </p:cNvCxnSpPr>
          <p:nvPr/>
        </p:nvCxnSpPr>
        <p:spPr>
          <a:xfrm flipH="1" flipV="1">
            <a:off x="9855703" y="4722126"/>
            <a:ext cx="124015" cy="14736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7CEBE048-A0E3-0C02-FA98-ED5B63E63070}"/>
              </a:ext>
            </a:extLst>
          </p:cNvPr>
          <p:cNvCxnSpPr>
            <a:cxnSpLocks/>
          </p:cNvCxnSpPr>
          <p:nvPr/>
        </p:nvCxnSpPr>
        <p:spPr>
          <a:xfrm>
            <a:off x="9874917" y="4722126"/>
            <a:ext cx="1488833" cy="1540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F4378140-D135-935E-534D-8173CF02CEE5}"/>
              </a:ext>
            </a:extLst>
          </p:cNvPr>
          <p:cNvCxnSpPr>
            <a:cxnSpLocks/>
            <a:stCxn id="26" idx="4"/>
          </p:cNvCxnSpPr>
          <p:nvPr/>
        </p:nvCxnSpPr>
        <p:spPr>
          <a:xfrm flipV="1">
            <a:off x="9129300" y="6128948"/>
            <a:ext cx="850418" cy="502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E4243E4E-B8E6-6A14-1C2F-4E7DB9E14C61}"/>
              </a:ext>
            </a:extLst>
          </p:cNvPr>
          <p:cNvCxnSpPr>
            <a:cxnSpLocks/>
          </p:cNvCxnSpPr>
          <p:nvPr/>
        </p:nvCxnSpPr>
        <p:spPr>
          <a:xfrm flipH="1">
            <a:off x="10003646" y="4929222"/>
            <a:ext cx="1330654" cy="11956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DF84943-11B2-4E2C-1164-72813CE48A76}"/>
              </a:ext>
            </a:extLst>
          </p:cNvPr>
          <p:cNvSpPr/>
          <p:nvPr/>
        </p:nvSpPr>
        <p:spPr>
          <a:xfrm rot="8728915">
            <a:off x="9592094" y="4446061"/>
            <a:ext cx="527219" cy="527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Oval 25">
            <a:extLst>
              <a:ext uri="{FF2B5EF4-FFF2-40B4-BE49-F238E27FC236}">
                <a16:creationId xmlns:a16="http://schemas.microsoft.com/office/drawing/2014/main" id="{D71EA684-577D-FC3D-2EBD-C685ECA826AA}"/>
              </a:ext>
            </a:extLst>
          </p:cNvPr>
          <p:cNvSpPr/>
          <p:nvPr/>
        </p:nvSpPr>
        <p:spPr>
          <a:xfrm rot="3934693">
            <a:off x="9120269" y="6488692"/>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Oval 9">
            <a:extLst>
              <a:ext uri="{FF2B5EF4-FFF2-40B4-BE49-F238E27FC236}">
                <a16:creationId xmlns:a16="http://schemas.microsoft.com/office/drawing/2014/main" id="{7F44DC3B-4D19-CDFE-E846-45F38C1F287E}"/>
              </a:ext>
            </a:extLst>
          </p:cNvPr>
          <p:cNvSpPr/>
          <p:nvPr/>
        </p:nvSpPr>
        <p:spPr>
          <a:xfrm rot="8728915">
            <a:off x="11218855" y="4731926"/>
            <a:ext cx="289791" cy="28979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Oval 38">
            <a:extLst>
              <a:ext uri="{FF2B5EF4-FFF2-40B4-BE49-F238E27FC236}">
                <a16:creationId xmlns:a16="http://schemas.microsoft.com/office/drawing/2014/main" id="{22C3E878-CD1E-02C4-9BA0-01C9F6CE9A2C}"/>
              </a:ext>
            </a:extLst>
          </p:cNvPr>
          <p:cNvSpPr/>
          <p:nvPr/>
        </p:nvSpPr>
        <p:spPr>
          <a:xfrm rot="8728915">
            <a:off x="9849364" y="6002589"/>
            <a:ext cx="289791" cy="28979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9B538400-84AE-3224-A3FC-8F8B5BE03DCA}"/>
              </a:ext>
            </a:extLst>
          </p:cNvPr>
          <p:cNvPicPr>
            <a:picLocks noChangeAspect="1"/>
          </p:cNvPicPr>
          <p:nvPr/>
        </p:nvPicPr>
        <p:blipFill>
          <a:blip r:embed="rId5"/>
          <a:srcRect l="26152" r="26152"/>
          <a:stretch/>
        </p:blipFill>
        <p:spPr>
          <a:xfrm>
            <a:off x="7250654" y="-23400"/>
            <a:ext cx="4941346" cy="6904800"/>
          </a:xfrm>
          <a:prstGeom prst="rect">
            <a:avLst/>
          </a:prstGeom>
        </p:spPr>
      </p:pic>
    </p:spTree>
    <p:extLst>
      <p:ext uri="{BB962C8B-B14F-4D97-AF65-F5344CB8AC3E}">
        <p14:creationId xmlns:p14="http://schemas.microsoft.com/office/powerpoint/2010/main" val="4037797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2DE8A-1F1F-DC19-36BB-7781811B70AB}"/>
              </a:ext>
            </a:extLst>
          </p:cNvPr>
          <p:cNvSpPr>
            <a:spLocks noGrp="1"/>
          </p:cNvSpPr>
          <p:nvPr>
            <p:ph type="title"/>
          </p:nvPr>
        </p:nvSpPr>
        <p:spPr>
          <a:xfrm>
            <a:off x="234778" y="399309"/>
            <a:ext cx="7105136" cy="1330505"/>
          </a:xfrm>
        </p:spPr>
        <p:txBody>
          <a:bodyPr>
            <a:noAutofit/>
          </a:bodyPr>
          <a:lstStyle/>
          <a:p>
            <a:r>
              <a:rPr lang="de-DE" sz="3600" dirty="0"/>
              <a:t>INTERNATIONAL FELLOWSHIP FOR CLIMATE PROTECTION</a:t>
            </a:r>
          </a:p>
        </p:txBody>
      </p:sp>
      <p:sp>
        <p:nvSpPr>
          <p:cNvPr id="3" name="Inhaltsplatzhalter 2">
            <a:extLst>
              <a:ext uri="{FF2B5EF4-FFF2-40B4-BE49-F238E27FC236}">
                <a16:creationId xmlns:a16="http://schemas.microsoft.com/office/drawing/2014/main" id="{BF832048-480C-6CB4-77B5-C1F3C42724E0}"/>
              </a:ext>
            </a:extLst>
          </p:cNvPr>
          <p:cNvSpPr>
            <a:spLocks noGrp="1"/>
          </p:cNvSpPr>
          <p:nvPr>
            <p:ph sz="half" idx="1"/>
          </p:nvPr>
        </p:nvSpPr>
        <p:spPr>
          <a:xfrm>
            <a:off x="626755" y="2055111"/>
            <a:ext cx="5848185" cy="3890879"/>
          </a:xfrm>
        </p:spPr>
        <p:txBody>
          <a:bodyPr>
            <a:noAutofit/>
          </a:bodyPr>
          <a:lstStyle/>
          <a:p>
            <a:pPr marL="0" lvl="2" indent="0">
              <a:lnSpc>
                <a:spcPct val="80000"/>
              </a:lnSpc>
              <a:buNone/>
              <a:defRPr/>
            </a:pPr>
            <a:r>
              <a:rPr lang="de-DE" altLang="de-DE" sz="2000" b="1" dirty="0" err="1">
                <a:solidFill>
                  <a:srgbClr val="74EB9F"/>
                </a:solidFill>
              </a:rPr>
              <a:t>Requirements</a:t>
            </a:r>
            <a:endParaRPr lang="de-DE" altLang="de-DE" sz="2000" b="1" dirty="0">
              <a:solidFill>
                <a:srgbClr val="74EB9F"/>
              </a:solidFill>
            </a:endParaRPr>
          </a:p>
          <a:p>
            <a:pPr marL="285750" lvl="2" indent="-285750">
              <a:lnSpc>
                <a:spcPct val="80000"/>
              </a:lnSpc>
              <a:defRPr/>
            </a:pPr>
            <a:r>
              <a:rPr lang="de-DE" altLang="de-DE" sz="1800" dirty="0" err="1"/>
              <a:t>bachelor's</a:t>
            </a:r>
            <a:r>
              <a:rPr lang="de-DE" altLang="de-DE" sz="1800" dirty="0"/>
              <a:t> </a:t>
            </a:r>
            <a:r>
              <a:rPr lang="de-DE" altLang="de-DE" sz="1800" dirty="0" err="1"/>
              <a:t>degree</a:t>
            </a:r>
            <a:r>
              <a:rPr lang="de-DE" altLang="de-DE" sz="1800" dirty="0"/>
              <a:t> </a:t>
            </a:r>
            <a:r>
              <a:rPr lang="de-DE" altLang="de-DE" sz="1800" dirty="0" err="1"/>
              <a:t>or</a:t>
            </a:r>
            <a:r>
              <a:rPr lang="de-DE" altLang="de-DE" sz="1800" dirty="0"/>
              <a:t> </a:t>
            </a:r>
            <a:r>
              <a:rPr lang="de-DE" altLang="de-DE" sz="1800" dirty="0" err="1"/>
              <a:t>comparable</a:t>
            </a:r>
            <a:r>
              <a:rPr lang="de-DE" altLang="de-DE" sz="1800" dirty="0"/>
              <a:t> </a:t>
            </a:r>
            <a:r>
              <a:rPr lang="de-DE" altLang="de-DE" sz="1800" dirty="0" err="1"/>
              <a:t>academic</a:t>
            </a:r>
            <a:r>
              <a:rPr lang="de-DE" altLang="de-DE" sz="1800" dirty="0"/>
              <a:t> </a:t>
            </a:r>
            <a:r>
              <a:rPr lang="de-DE" altLang="de-DE" sz="1800" dirty="0" err="1"/>
              <a:t>degree</a:t>
            </a:r>
            <a:endParaRPr lang="de-DE" altLang="de-DE" sz="1800" dirty="0"/>
          </a:p>
          <a:p>
            <a:pPr marL="285750" lvl="2" indent="-285750">
              <a:lnSpc>
                <a:spcPct val="80000"/>
              </a:lnSpc>
              <a:defRPr/>
            </a:pPr>
            <a:r>
              <a:rPr lang="de-DE" altLang="de-DE" sz="1800" dirty="0" err="1"/>
              <a:t>leadership</a:t>
            </a:r>
            <a:r>
              <a:rPr lang="de-DE" altLang="de-DE" sz="1800" dirty="0"/>
              <a:t> potential</a:t>
            </a:r>
          </a:p>
          <a:p>
            <a:pPr marL="285750" lvl="2" indent="-285750">
              <a:lnSpc>
                <a:spcPct val="80000"/>
              </a:lnSpc>
              <a:defRPr/>
            </a:pPr>
            <a:r>
              <a:rPr lang="de-DE" altLang="de-DE" sz="1800" dirty="0"/>
              <a:t>extensive </a:t>
            </a:r>
            <a:r>
              <a:rPr lang="de-DE" altLang="de-DE" sz="1800" dirty="0" err="1"/>
              <a:t>work</a:t>
            </a:r>
            <a:r>
              <a:rPr lang="de-DE" altLang="de-DE" sz="1800" dirty="0"/>
              <a:t> </a:t>
            </a:r>
            <a:r>
              <a:rPr lang="de-DE" altLang="de-DE" sz="1800" dirty="0" err="1"/>
              <a:t>experience</a:t>
            </a:r>
            <a:r>
              <a:rPr lang="de-DE" altLang="de-DE" sz="1800" dirty="0"/>
              <a:t> in </a:t>
            </a:r>
            <a:r>
              <a:rPr lang="de-DE" altLang="de-DE" sz="1800" dirty="0" err="1"/>
              <a:t>the</a:t>
            </a:r>
            <a:r>
              <a:rPr lang="de-DE" altLang="de-DE" sz="1800" dirty="0"/>
              <a:t> </a:t>
            </a:r>
            <a:r>
              <a:rPr lang="de-DE" altLang="de-DE" sz="1800" dirty="0" err="1"/>
              <a:t>subject</a:t>
            </a:r>
            <a:r>
              <a:rPr lang="de-DE" altLang="de-DE" sz="1800" dirty="0"/>
              <a:t> </a:t>
            </a:r>
            <a:r>
              <a:rPr lang="de-DE" altLang="de-DE" sz="1800" dirty="0" err="1"/>
              <a:t>area</a:t>
            </a:r>
            <a:r>
              <a:rPr lang="de-DE" altLang="de-DE" sz="1800" dirty="0"/>
              <a:t> </a:t>
            </a:r>
            <a:r>
              <a:rPr lang="de-DE" altLang="de-DE" sz="1800" dirty="0" err="1"/>
              <a:t>or</a:t>
            </a:r>
            <a:r>
              <a:rPr lang="de-DE" altLang="de-DE" sz="1800" dirty="0"/>
              <a:t> a </a:t>
            </a:r>
            <a:r>
              <a:rPr lang="de-DE" altLang="de-DE" sz="1800" dirty="0" err="1"/>
              <a:t>completed</a:t>
            </a:r>
            <a:r>
              <a:rPr lang="de-DE" altLang="de-DE" sz="1800" dirty="0"/>
              <a:t> PhD </a:t>
            </a:r>
            <a:r>
              <a:rPr lang="de-DE" altLang="de-DE" sz="1800" dirty="0" err="1"/>
              <a:t>degree</a:t>
            </a:r>
            <a:endParaRPr lang="de-DE" altLang="de-DE" sz="1800" dirty="0"/>
          </a:p>
          <a:p>
            <a:pPr marL="457200" lvl="3" indent="0">
              <a:lnSpc>
                <a:spcPct val="80000"/>
              </a:lnSpc>
              <a:buNone/>
              <a:defRPr/>
            </a:pPr>
            <a:endParaRPr lang="de-DE" altLang="de-DE" sz="1800" dirty="0"/>
          </a:p>
          <a:p>
            <a:pPr marL="0" lvl="1" indent="0">
              <a:lnSpc>
                <a:spcPct val="80000"/>
              </a:lnSpc>
              <a:buNone/>
              <a:defRPr/>
            </a:pPr>
            <a:r>
              <a:rPr lang="de-DE" altLang="de-DE" sz="2000" b="1" dirty="0">
                <a:solidFill>
                  <a:schemeClr val="accent5"/>
                </a:solidFill>
              </a:rPr>
              <a:t>Benefits</a:t>
            </a:r>
          </a:p>
          <a:p>
            <a:pPr marL="342900" lvl="1" indent="-342900">
              <a:lnSpc>
                <a:spcPct val="80000"/>
              </a:lnSpc>
              <a:defRPr/>
            </a:pPr>
            <a:r>
              <a:rPr lang="de-DE" altLang="de-DE" dirty="0" err="1"/>
              <a:t>scholarship</a:t>
            </a:r>
            <a:r>
              <a:rPr lang="de-DE" altLang="de-DE" dirty="0"/>
              <a:t> </a:t>
            </a:r>
            <a:r>
              <a:rPr lang="de-DE" altLang="de-DE" dirty="0" err="1"/>
              <a:t>for</a:t>
            </a:r>
            <a:r>
              <a:rPr lang="de-DE" altLang="de-DE" dirty="0"/>
              <a:t> 12-24 </a:t>
            </a:r>
            <a:r>
              <a:rPr lang="de-DE" altLang="de-DE" dirty="0" err="1"/>
              <a:t>months</a:t>
            </a:r>
            <a:endParaRPr lang="de-DE" altLang="de-DE" dirty="0"/>
          </a:p>
          <a:p>
            <a:pPr marL="342900" lvl="1" indent="-342900">
              <a:lnSpc>
                <a:spcPct val="80000"/>
              </a:lnSpc>
              <a:defRPr/>
            </a:pPr>
            <a:r>
              <a:rPr lang="de-DE" altLang="de-DE" dirty="0" err="1"/>
              <a:t>introductory</a:t>
            </a:r>
            <a:r>
              <a:rPr lang="de-DE" altLang="de-DE" dirty="0"/>
              <a:t> </a:t>
            </a:r>
            <a:r>
              <a:rPr lang="de-DE" altLang="de-DE" dirty="0" err="1"/>
              <a:t>seminar</a:t>
            </a:r>
            <a:r>
              <a:rPr lang="de-DE" altLang="de-DE" dirty="0"/>
              <a:t>, </a:t>
            </a:r>
            <a:r>
              <a:rPr lang="de-DE" altLang="de-DE" dirty="0" err="1"/>
              <a:t>courses</a:t>
            </a:r>
            <a:r>
              <a:rPr lang="de-DE" altLang="de-DE" dirty="0"/>
              <a:t>, final </a:t>
            </a:r>
            <a:r>
              <a:rPr lang="de-DE" altLang="de-DE" dirty="0" err="1"/>
              <a:t>meeting</a:t>
            </a:r>
            <a:endParaRPr lang="de-DE" altLang="de-DE" dirty="0"/>
          </a:p>
          <a:p>
            <a:pPr marL="342900" lvl="1" indent="-342900">
              <a:lnSpc>
                <a:spcPct val="80000"/>
              </a:lnSpc>
              <a:defRPr/>
            </a:pPr>
            <a:r>
              <a:rPr lang="de-DE" altLang="de-DE" dirty="0"/>
              <a:t>German </a:t>
            </a:r>
            <a:r>
              <a:rPr lang="de-DE" altLang="de-DE" dirty="0" err="1"/>
              <a:t>language</a:t>
            </a:r>
            <a:r>
              <a:rPr lang="de-DE" altLang="de-DE" dirty="0"/>
              <a:t> </a:t>
            </a:r>
            <a:r>
              <a:rPr lang="de-DE" altLang="de-DE" dirty="0" err="1"/>
              <a:t>course</a:t>
            </a:r>
            <a:r>
              <a:rPr lang="de-DE" altLang="de-DE" dirty="0"/>
              <a:t> (optional), </a:t>
            </a:r>
            <a:r>
              <a:rPr lang="de-DE" altLang="de-DE" dirty="0" err="1"/>
              <a:t>fixed</a:t>
            </a:r>
            <a:r>
              <a:rPr lang="de-DE" altLang="de-DE" dirty="0"/>
              <a:t> </a:t>
            </a:r>
            <a:r>
              <a:rPr lang="de-DE" altLang="de-DE" dirty="0" err="1"/>
              <a:t>amount</a:t>
            </a:r>
            <a:r>
              <a:rPr lang="de-DE" altLang="de-DE" dirty="0"/>
              <a:t> </a:t>
            </a:r>
            <a:r>
              <a:rPr lang="de-DE" altLang="de-DE" dirty="0" err="1"/>
              <a:t>for</a:t>
            </a:r>
            <a:r>
              <a:rPr lang="de-DE" altLang="de-DE" dirty="0"/>
              <a:t> </a:t>
            </a:r>
            <a:r>
              <a:rPr lang="de-DE" altLang="de-DE" dirty="0" err="1"/>
              <a:t>travel</a:t>
            </a:r>
            <a:r>
              <a:rPr lang="de-DE" altLang="de-DE" dirty="0"/>
              <a:t> </a:t>
            </a:r>
            <a:r>
              <a:rPr lang="de-DE" altLang="de-DE" dirty="0" err="1"/>
              <a:t>expenses</a:t>
            </a:r>
            <a:r>
              <a:rPr lang="de-DE" altLang="de-DE" dirty="0"/>
              <a:t>, </a:t>
            </a:r>
            <a:r>
              <a:rPr lang="de-DE" altLang="de-DE" dirty="0" err="1"/>
              <a:t>supplements</a:t>
            </a:r>
            <a:r>
              <a:rPr lang="de-DE" altLang="de-DE" dirty="0"/>
              <a:t> </a:t>
            </a:r>
            <a:r>
              <a:rPr lang="de-DE" altLang="de-DE" dirty="0" err="1"/>
              <a:t>for</a:t>
            </a:r>
            <a:r>
              <a:rPr lang="de-DE" altLang="de-DE" dirty="0"/>
              <a:t> </a:t>
            </a:r>
            <a:r>
              <a:rPr lang="de-DE" altLang="de-DE" dirty="0" err="1"/>
              <a:t>the</a:t>
            </a:r>
            <a:r>
              <a:rPr lang="de-DE" altLang="de-DE" dirty="0"/>
              <a:t> </a:t>
            </a:r>
            <a:r>
              <a:rPr lang="de-DE" altLang="de-DE" dirty="0" err="1"/>
              <a:t>family</a:t>
            </a:r>
            <a:r>
              <a:rPr lang="de-DE" altLang="de-DE" dirty="0"/>
              <a:t>, etc</a:t>
            </a:r>
            <a:r>
              <a:rPr lang="de-DE" altLang="de-DE" dirty="0">
                <a:solidFill>
                  <a:schemeClr val="accent5"/>
                </a:solidFill>
              </a:rPr>
              <a:t>. </a:t>
            </a:r>
          </a:p>
          <a:p>
            <a:pPr marL="0" lvl="1" indent="0">
              <a:lnSpc>
                <a:spcPct val="80000"/>
              </a:lnSpc>
              <a:buNone/>
              <a:defRPr/>
            </a:pPr>
            <a:endParaRPr lang="de-DE" altLang="de-DE" sz="2000" b="1" dirty="0">
              <a:solidFill>
                <a:schemeClr val="accent5"/>
              </a:solidFill>
            </a:endParaRPr>
          </a:p>
          <a:p>
            <a:pPr marL="0" lvl="1" indent="0">
              <a:lnSpc>
                <a:spcPct val="80000"/>
              </a:lnSpc>
              <a:buNone/>
              <a:defRPr/>
            </a:pPr>
            <a:endParaRPr lang="de-DE" altLang="de-DE" sz="2000" b="1" dirty="0">
              <a:solidFill>
                <a:schemeClr val="accent5"/>
              </a:solidFill>
            </a:endParaRPr>
          </a:p>
          <a:p>
            <a:pPr marL="0" lvl="1" indent="0">
              <a:lnSpc>
                <a:spcPct val="80000"/>
              </a:lnSpc>
              <a:buNone/>
              <a:defRPr/>
            </a:pPr>
            <a:endParaRPr lang="de-DE" altLang="de-DE" sz="2000" b="1" dirty="0">
              <a:solidFill>
                <a:schemeClr val="accent5"/>
              </a:solidFill>
            </a:endParaRPr>
          </a:p>
          <a:p>
            <a:pPr marL="0" indent="0" eaLnBrk="1" hangingPunct="1">
              <a:lnSpc>
                <a:spcPct val="100000"/>
              </a:lnSpc>
              <a:buNone/>
            </a:pPr>
            <a:endParaRPr lang="de-DE" altLang="de-DE" dirty="0"/>
          </a:p>
        </p:txBody>
      </p:sp>
      <p:pic>
        <p:nvPicPr>
          <p:cNvPr id="4" name="Grafik 3">
            <a:extLst>
              <a:ext uri="{FF2B5EF4-FFF2-40B4-BE49-F238E27FC236}">
                <a16:creationId xmlns:a16="http://schemas.microsoft.com/office/drawing/2014/main" id="{6D58B2B5-8C19-D5A2-83E4-A25BC1AAB202}"/>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cxnSp>
        <p:nvCxnSpPr>
          <p:cNvPr id="15" name="Gerade Verbindung 14">
            <a:extLst>
              <a:ext uri="{FF2B5EF4-FFF2-40B4-BE49-F238E27FC236}">
                <a16:creationId xmlns:a16="http://schemas.microsoft.com/office/drawing/2014/main" id="{1F6B464D-0423-3775-E5C2-EAE26E9FF14F}"/>
              </a:ext>
            </a:extLst>
          </p:cNvPr>
          <p:cNvCxnSpPr>
            <a:cxnSpLocks/>
          </p:cNvCxnSpPr>
          <p:nvPr/>
        </p:nvCxnSpPr>
        <p:spPr>
          <a:xfrm flipH="1" flipV="1">
            <a:off x="11377046" y="4847511"/>
            <a:ext cx="1270696" cy="14158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88922A09-67AB-6004-AFF8-75F6A9CE62FE}"/>
              </a:ext>
            </a:extLst>
          </p:cNvPr>
          <p:cNvCxnSpPr>
            <a:cxnSpLocks/>
          </p:cNvCxnSpPr>
          <p:nvPr/>
        </p:nvCxnSpPr>
        <p:spPr>
          <a:xfrm flipH="1" flipV="1">
            <a:off x="10007146" y="6177964"/>
            <a:ext cx="636037" cy="8419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F9291F62-1984-57DE-683B-A96E45492434}"/>
              </a:ext>
            </a:extLst>
          </p:cNvPr>
          <p:cNvCxnSpPr>
            <a:cxnSpLocks/>
          </p:cNvCxnSpPr>
          <p:nvPr/>
        </p:nvCxnSpPr>
        <p:spPr>
          <a:xfrm flipH="1" flipV="1">
            <a:off x="9855703" y="4722126"/>
            <a:ext cx="124015" cy="14736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7CEBE048-A0E3-0C02-FA98-ED5B63E63070}"/>
              </a:ext>
            </a:extLst>
          </p:cNvPr>
          <p:cNvCxnSpPr>
            <a:cxnSpLocks/>
          </p:cNvCxnSpPr>
          <p:nvPr/>
        </p:nvCxnSpPr>
        <p:spPr>
          <a:xfrm>
            <a:off x="9874917" y="4722126"/>
            <a:ext cx="1488833" cy="1540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F4378140-D135-935E-534D-8173CF02CEE5}"/>
              </a:ext>
            </a:extLst>
          </p:cNvPr>
          <p:cNvCxnSpPr>
            <a:cxnSpLocks/>
            <a:stCxn id="26" idx="4"/>
          </p:cNvCxnSpPr>
          <p:nvPr/>
        </p:nvCxnSpPr>
        <p:spPr>
          <a:xfrm flipV="1">
            <a:off x="9129300" y="6128948"/>
            <a:ext cx="850418" cy="502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E4243E4E-B8E6-6A14-1C2F-4E7DB9E14C61}"/>
              </a:ext>
            </a:extLst>
          </p:cNvPr>
          <p:cNvCxnSpPr>
            <a:cxnSpLocks/>
          </p:cNvCxnSpPr>
          <p:nvPr/>
        </p:nvCxnSpPr>
        <p:spPr>
          <a:xfrm flipH="1">
            <a:off x="10003646" y="4929222"/>
            <a:ext cx="1330654" cy="11956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DF84943-11B2-4E2C-1164-72813CE48A76}"/>
              </a:ext>
            </a:extLst>
          </p:cNvPr>
          <p:cNvSpPr/>
          <p:nvPr/>
        </p:nvSpPr>
        <p:spPr>
          <a:xfrm rot="8728915">
            <a:off x="9592094" y="4446061"/>
            <a:ext cx="527219" cy="527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Oval 25">
            <a:extLst>
              <a:ext uri="{FF2B5EF4-FFF2-40B4-BE49-F238E27FC236}">
                <a16:creationId xmlns:a16="http://schemas.microsoft.com/office/drawing/2014/main" id="{D71EA684-577D-FC3D-2EBD-C685ECA826AA}"/>
              </a:ext>
            </a:extLst>
          </p:cNvPr>
          <p:cNvSpPr/>
          <p:nvPr/>
        </p:nvSpPr>
        <p:spPr>
          <a:xfrm rot="3934693">
            <a:off x="9120269" y="6488692"/>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Oval 9">
            <a:extLst>
              <a:ext uri="{FF2B5EF4-FFF2-40B4-BE49-F238E27FC236}">
                <a16:creationId xmlns:a16="http://schemas.microsoft.com/office/drawing/2014/main" id="{7F44DC3B-4D19-CDFE-E846-45F38C1F287E}"/>
              </a:ext>
            </a:extLst>
          </p:cNvPr>
          <p:cNvSpPr/>
          <p:nvPr/>
        </p:nvSpPr>
        <p:spPr>
          <a:xfrm rot="8728915">
            <a:off x="11218855" y="4731926"/>
            <a:ext cx="289791" cy="28979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Oval 38">
            <a:extLst>
              <a:ext uri="{FF2B5EF4-FFF2-40B4-BE49-F238E27FC236}">
                <a16:creationId xmlns:a16="http://schemas.microsoft.com/office/drawing/2014/main" id="{22C3E878-CD1E-02C4-9BA0-01C9F6CE9A2C}"/>
              </a:ext>
            </a:extLst>
          </p:cNvPr>
          <p:cNvSpPr/>
          <p:nvPr/>
        </p:nvSpPr>
        <p:spPr>
          <a:xfrm rot="8728915">
            <a:off x="9849364" y="6002589"/>
            <a:ext cx="289791" cy="28979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9B538400-84AE-3224-A3FC-8F8B5BE03DCA}"/>
              </a:ext>
            </a:extLst>
          </p:cNvPr>
          <p:cNvPicPr>
            <a:picLocks noChangeAspect="1"/>
          </p:cNvPicPr>
          <p:nvPr/>
        </p:nvPicPr>
        <p:blipFill>
          <a:blip r:embed="rId5"/>
          <a:srcRect l="26152" r="26152"/>
          <a:stretch/>
        </p:blipFill>
        <p:spPr>
          <a:xfrm>
            <a:off x="7250654" y="-23400"/>
            <a:ext cx="4941346" cy="6904800"/>
          </a:xfrm>
          <a:prstGeom prst="rect">
            <a:avLst/>
          </a:prstGeom>
        </p:spPr>
      </p:pic>
    </p:spTree>
    <p:extLst>
      <p:ext uri="{BB962C8B-B14F-4D97-AF65-F5344CB8AC3E}">
        <p14:creationId xmlns:p14="http://schemas.microsoft.com/office/powerpoint/2010/main" val="2001644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7BC42-3F73-9158-A71D-0DCC2EC61552}"/>
              </a:ext>
            </a:extLst>
          </p:cNvPr>
          <p:cNvSpPr>
            <a:spLocks noGrp="1"/>
          </p:cNvSpPr>
          <p:nvPr>
            <p:ph type="title"/>
          </p:nvPr>
        </p:nvSpPr>
        <p:spPr/>
        <p:txBody>
          <a:bodyPr/>
          <a:lstStyle/>
          <a:p>
            <a:r>
              <a:rPr lang="de-DE" dirty="0"/>
              <a:t>ASSISTANCE SERVICE</a:t>
            </a:r>
          </a:p>
        </p:txBody>
      </p:sp>
      <p:sp>
        <p:nvSpPr>
          <p:cNvPr id="3" name="Inhaltsplatzhalter 2">
            <a:extLst>
              <a:ext uri="{FF2B5EF4-FFF2-40B4-BE49-F238E27FC236}">
                <a16:creationId xmlns:a16="http://schemas.microsoft.com/office/drawing/2014/main" id="{B1A6B4AF-F244-C69A-6049-FEB3D75883D3}"/>
              </a:ext>
            </a:extLst>
          </p:cNvPr>
          <p:cNvSpPr>
            <a:spLocks noGrp="1"/>
          </p:cNvSpPr>
          <p:nvPr>
            <p:ph sz="half" idx="1"/>
          </p:nvPr>
        </p:nvSpPr>
        <p:spPr>
          <a:xfrm>
            <a:off x="2986268" y="1690688"/>
            <a:ext cx="8848140" cy="4351338"/>
          </a:xfrm>
        </p:spPr>
        <p:txBody>
          <a:bodyPr/>
          <a:lstStyle/>
          <a:p>
            <a:r>
              <a:rPr lang="de-DE" sz="1800" dirty="0">
                <a:hlinkClick r:id="rId3"/>
              </a:rPr>
              <a:t>https://www.humboldt-foundation.de/en/apply/advice</a:t>
            </a:r>
            <a:endParaRPr lang="de-DE" sz="1800" dirty="0"/>
          </a:p>
          <a:p>
            <a:r>
              <a:rPr lang="de-DE" sz="1800" dirty="0">
                <a:hlinkClick r:id="rId4"/>
              </a:rPr>
              <a:t>info@avh.de</a:t>
            </a:r>
            <a:endParaRPr lang="de-DE" sz="1800" dirty="0"/>
          </a:p>
          <a:p>
            <a:pPr marL="0" indent="0">
              <a:buNone/>
            </a:pPr>
            <a:endParaRPr lang="de-DE" sz="1800" dirty="0">
              <a:hlinkClick r:id="rId5"/>
            </a:endParaRPr>
          </a:p>
          <a:p>
            <a:pPr marL="0" indent="0">
              <a:buNone/>
            </a:pPr>
            <a:endParaRPr lang="de-DE" sz="1800" dirty="0">
              <a:hlinkClick r:id="rId5"/>
            </a:endParaRPr>
          </a:p>
          <a:p>
            <a:pPr marL="0" indent="0">
              <a:buNone/>
            </a:pPr>
            <a:r>
              <a:rPr lang="de-DE" sz="1800" dirty="0">
                <a:hlinkClick r:id="rId5"/>
              </a:rPr>
              <a:t>       cfeijoo@unab.cl</a:t>
            </a:r>
            <a:endParaRPr lang="de-DE" sz="1800" dirty="0"/>
          </a:p>
          <a:p>
            <a:pPr marL="0" indent="0">
              <a:buNone/>
            </a:pPr>
            <a:r>
              <a:rPr lang="de-DE" sz="1800" dirty="0"/>
              <a:t> </a:t>
            </a:r>
            <a:endParaRPr lang="de-DE" dirty="0"/>
          </a:p>
        </p:txBody>
      </p:sp>
      <p:pic>
        <p:nvPicPr>
          <p:cNvPr id="6" name="Grafik 5">
            <a:extLst>
              <a:ext uri="{FF2B5EF4-FFF2-40B4-BE49-F238E27FC236}">
                <a16:creationId xmlns:a16="http://schemas.microsoft.com/office/drawing/2014/main" id="{7143A2E7-6DA3-B948-6692-11408C68D2AB}"/>
              </a:ext>
            </a:extLst>
          </p:cNvPr>
          <p:cNvPicPr>
            <a:picLocks noChangeAspect="1"/>
          </p:cNvPicPr>
          <p:nvPr/>
        </p:nvPicPr>
        <p:blipFill>
          <a:blip r:embed="rId6"/>
          <a:stretch>
            <a:fillRect/>
          </a:stretch>
        </p:blipFill>
        <p:spPr>
          <a:xfrm>
            <a:off x="5227559" y="2123837"/>
            <a:ext cx="6018742" cy="4188063"/>
          </a:xfrm>
          <a:prstGeom prst="rect">
            <a:avLst/>
          </a:prstGeom>
        </p:spPr>
      </p:pic>
      <p:pic>
        <p:nvPicPr>
          <p:cNvPr id="4" name="Picture 11" descr="C:\Users\nh\AppData\Local\Temp\if_email_322441.png">
            <a:extLst>
              <a:ext uri="{FF2B5EF4-FFF2-40B4-BE49-F238E27FC236}">
                <a16:creationId xmlns:a16="http://schemas.microsoft.com/office/drawing/2014/main" id="{A1250047-E049-C30A-0146-1EC1B60DB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8625" y="3114932"/>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934037"/>
      </p:ext>
    </p:extLst>
  </p:cSld>
  <p:clrMapOvr>
    <a:masterClrMapping/>
  </p:clrMapOvr>
</p:sld>
</file>

<file path=ppt/theme/theme1.xml><?xml version="1.0" encoding="utf-8"?>
<a:theme xmlns:a="http://schemas.openxmlformats.org/drawingml/2006/main" name="Office">
  <a:themeElements>
    <a:clrScheme name="AvH Farbpalette">
      <a:dk1>
        <a:srgbClr val="000000"/>
      </a:dk1>
      <a:lt1>
        <a:srgbClr val="FFFFFF"/>
      </a:lt1>
      <a:dk2>
        <a:srgbClr val="000000"/>
      </a:dk2>
      <a:lt2>
        <a:srgbClr val="FFFFFF"/>
      </a:lt2>
      <a:accent1>
        <a:srgbClr val="7DC299"/>
      </a:accent1>
      <a:accent2>
        <a:srgbClr val="00D5E3"/>
      </a:accent2>
      <a:accent3>
        <a:srgbClr val="45C3C3"/>
      </a:accent3>
      <a:accent4>
        <a:srgbClr val="FF9664"/>
      </a:accent4>
      <a:accent5>
        <a:srgbClr val="75EB9E"/>
      </a:accent5>
      <a:accent6>
        <a:srgbClr val="FF00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7AF41747C8C2342B6564689130371FA" ma:contentTypeVersion="13" ma:contentTypeDescription="Ein neues Dokument erstellen." ma:contentTypeScope="" ma:versionID="05b2024ab691b89ae21a49ae2e2622aa">
  <xsd:schema xmlns:xsd="http://www.w3.org/2001/XMLSchema" xmlns:xs="http://www.w3.org/2001/XMLSchema" xmlns:p="http://schemas.microsoft.com/office/2006/metadata/properties" xmlns:ns2="a37eff5b-52a1-444d-aae7-f7b46aaf3323" xmlns:ns3="008c5496-f11a-4c31-b893-f6b1548afa54" xmlns:ns4="6b443cd7-39c8-4ab5-9f01-57e5763feeff" targetNamespace="http://schemas.microsoft.com/office/2006/metadata/properties" ma:root="true" ma:fieldsID="7b026fc1beca7332fe53b5572925c0e0" ns2:_="" ns3:_="" ns4:_="">
    <xsd:import namespace="a37eff5b-52a1-444d-aae7-f7b46aaf3323"/>
    <xsd:import namespace="008c5496-f11a-4c31-b893-f6b1548afa54"/>
    <xsd:import namespace="6b443cd7-39c8-4ab5-9f01-57e5763fee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eff5b-52a1-444d-aae7-f7b46aaf3323"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8c5496-f11a-4c31-b893-f6b1548afa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101d7c45-964c-47a9-8082-1365842f00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b443cd7-39c8-4ab5-9f01-57e5763feef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c7053a5-3cb3-40bd-b171-faad63f88041}" ma:internalName="TaxCatchAll" ma:showField="CatchAllData" ma:web="a37eff5b-52a1-444d-aae7-f7b46aaf33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443cd7-39c8-4ab5-9f01-57e5763feeff" xsi:nil="true"/>
    <lcf76f155ced4ddcb4097134ff3c332f xmlns="008c5496-f11a-4c31-b893-f6b1548afa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4D4DF0-3F2F-4455-9B92-9AA924AB32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7eff5b-52a1-444d-aae7-f7b46aaf3323"/>
    <ds:schemaRef ds:uri="008c5496-f11a-4c31-b893-f6b1548afa54"/>
    <ds:schemaRef ds:uri="6b443cd7-39c8-4ab5-9f01-57e5763fe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65111D-693A-41DF-8D4C-B9D988E80A5C}">
  <ds:schemaRefs>
    <ds:schemaRef ds:uri="http://schemas.microsoft.com/sharepoint/v3/contenttype/forms"/>
  </ds:schemaRefs>
</ds:datastoreItem>
</file>

<file path=customXml/itemProps3.xml><?xml version="1.0" encoding="utf-8"?>
<ds:datastoreItem xmlns:ds="http://schemas.openxmlformats.org/officeDocument/2006/customXml" ds:itemID="{563D2917-2F4E-4675-81BD-7E40307E3CFD}">
  <ds:schemaRefs>
    <ds:schemaRef ds:uri="http://schemas.microsoft.com/office/infopath/2007/PartnerControls"/>
    <ds:schemaRef ds:uri="a37eff5b-52a1-444d-aae7-f7b46aaf3323"/>
    <ds:schemaRef ds:uri="http://purl.org/dc/elements/1.1/"/>
    <ds:schemaRef ds:uri="http://schemas.microsoft.com/office/2006/documentManagement/types"/>
    <ds:schemaRef ds:uri="6b443cd7-39c8-4ab5-9f01-57e5763feeff"/>
    <ds:schemaRef ds:uri="http://schemas.microsoft.com/office/2006/metadata/properties"/>
    <ds:schemaRef ds:uri="http://schemas.openxmlformats.org/package/2006/metadata/core-properties"/>
    <ds:schemaRef ds:uri="http://www.w3.org/XML/1998/namespace"/>
    <ds:schemaRef ds:uri="008c5496-f11a-4c31-b893-f6b1548afa54"/>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185</TotalTime>
  <Words>681</Words>
  <Application>Microsoft Macintosh PowerPoint</Application>
  <PresentationFormat>Panorámica</PresentationFormat>
  <Paragraphs>95</Paragraphs>
  <Slides>10</Slides>
  <Notes>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Arial</vt:lpstr>
      <vt:lpstr>Calibri</vt:lpstr>
      <vt:lpstr>IBM Plex Sans</vt:lpstr>
      <vt:lpstr>IBM Plex Sans Light</vt:lpstr>
      <vt:lpstr>Times New Roman</vt:lpstr>
      <vt:lpstr>Wingdings</vt:lpstr>
      <vt:lpstr>Office</vt:lpstr>
      <vt:lpstr>EXZELLENZ  VERBINDET – BE PART OF A  WORLDWIDE NETWORK</vt:lpstr>
      <vt:lpstr>What do we do?</vt:lpstr>
      <vt:lpstr>What do we do?</vt:lpstr>
      <vt:lpstr>Key Sponsorship Programm Humboldt Research Fellowship</vt:lpstr>
      <vt:lpstr>REQUIREMENTS</vt:lpstr>
      <vt:lpstr>BENEFITS / ALLOWANCES</vt:lpstr>
      <vt:lpstr>INTERNATIONAL FELLOWSHIP FOR CLIMATE PROTECTION</vt:lpstr>
      <vt:lpstr>INTERNATIONAL FELLOWSHIP FOR CLIMATE PROTECTION</vt:lpstr>
      <vt:lpstr>ASSISTANCE SERVICE</vt:lpstr>
      <vt:lpstr>IDEAS CAN ONLY BEAR FRUIT IF THEY TAKE ROOT IN MANY MINDS.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Grote, Alexander</dc:creator>
  <cp:lastModifiedBy>Carmen Gloria Feijoo García</cp:lastModifiedBy>
  <cp:revision>50</cp:revision>
  <dcterms:created xsi:type="dcterms:W3CDTF">2023-02-09T08:46:02Z</dcterms:created>
  <dcterms:modified xsi:type="dcterms:W3CDTF">2023-06-12T03:22:54Z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0x010100ABEBD0A6B954AE42AB899E847E6D2B83</vt:lpwstr>
  </property>
  <property fmtid="{D5CDD505-2E9C-101B-9397-08002B2CF9AE}" pid="3" name="MediaServiceImageTags">
    <vt:lpwstr/>
  </property>
</Properties>
</file>